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40" y="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17/11/2013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17/11/2013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17/11/2013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17/11/2013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17/11/2013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17/11/2013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17/11/2013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17/11/2013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17/11/2013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17/11/2013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17/11/2013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17/11/2013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17/11/2013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175, </a:t>
            </a:r>
            <a:r>
              <a:rPr lang="es-CO" dirty="0" smtClean="0"/>
              <a:t>noviembre </a:t>
            </a:r>
            <a:r>
              <a:rPr lang="es-CO" dirty="0" smtClean="0"/>
              <a:t>18 </a:t>
            </a:r>
            <a:r>
              <a:rPr lang="es-CO" dirty="0" smtClean="0"/>
              <a:t>de 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420 - Contrapartida 809 a 813 - Registro contable </a:t>
            </a:r>
            <a:r>
              <a:rPr lang="es-CO" sz="1800" dirty="0" smtClean="0"/>
              <a:t>174.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realizó la </a:t>
            </a:r>
            <a:r>
              <a:rPr lang="es-CO" sz="1800" dirty="0"/>
              <a:t>primera versión del Seminario </a:t>
            </a:r>
            <a:r>
              <a:rPr lang="es-CO" sz="1800" dirty="0" smtClean="0"/>
              <a:t>taller aplicación </a:t>
            </a:r>
            <a:r>
              <a:rPr lang="es-CO" sz="1800" dirty="0"/>
              <a:t>por primera vez para entidades del grupo </a:t>
            </a:r>
            <a:r>
              <a:rPr lang="es-CO" sz="1800" dirty="0" smtClean="0"/>
              <a:t>1.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llevó a cabo la sesión inaugural del Grupo de estudios en </a:t>
            </a:r>
            <a:r>
              <a:rPr lang="es-CO" sz="1800" dirty="0" err="1" smtClean="0"/>
              <a:t>Xbrl</a:t>
            </a:r>
            <a:r>
              <a:rPr lang="es-CO" sz="1800" dirty="0" smtClean="0"/>
              <a:t> (GEX).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Tuvieron lugar las Segundas Jornadas Nacionales de </a:t>
            </a:r>
            <a:r>
              <a:rPr lang="es-CO" sz="1800" dirty="0" smtClean="0"/>
              <a:t>Costos y Gestión.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puso a disposición de la </a:t>
            </a:r>
            <a:r>
              <a:rPr lang="es-CO" sz="1800" dirty="0"/>
              <a:t>comunidad universitaria el Repositorio </a:t>
            </a:r>
            <a:r>
              <a:rPr lang="es-CO" sz="1800" dirty="0" smtClean="0"/>
              <a:t>institucional </a:t>
            </a:r>
            <a:r>
              <a:rPr lang="es-CO" sz="1800" dirty="0"/>
              <a:t>de la </a:t>
            </a:r>
            <a:r>
              <a:rPr lang="es-CO" sz="1800" dirty="0" smtClean="0"/>
              <a:t>Universidad.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el S</a:t>
            </a:r>
            <a:r>
              <a:rPr lang="es-CO" sz="1800" dirty="0" smtClean="0"/>
              <a:t>eminario taller nuevo marco de aplicación contable para grupo numero 3 -  </a:t>
            </a:r>
            <a:r>
              <a:rPr lang="es-CO" sz="1800" dirty="0"/>
              <a:t>Aplicación por </a:t>
            </a:r>
            <a:r>
              <a:rPr lang="es-CO" sz="1800" dirty="0" smtClean="0"/>
              <a:t>primera </a:t>
            </a:r>
            <a:r>
              <a:rPr lang="es-CO" sz="1800" dirty="0"/>
              <a:t>vez obras apostólicas de la Iglesia </a:t>
            </a:r>
            <a:r>
              <a:rPr lang="es-CO" sz="1800" dirty="0" smtClean="0"/>
              <a:t>  </a:t>
            </a:r>
            <a:r>
              <a:rPr lang="es-CO" sz="1800" dirty="0"/>
              <a:t>y </a:t>
            </a:r>
            <a:r>
              <a:rPr lang="es-CO" sz="1800" dirty="0" smtClean="0"/>
              <a:t>comunidades religiosas </a:t>
            </a:r>
            <a:r>
              <a:rPr lang="es-CO" sz="1800" dirty="0"/>
              <a:t>Grupo 3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Tuvo lugar </a:t>
            </a:r>
            <a:r>
              <a:rPr lang="es-CO" sz="1800" dirty="0" smtClean="0"/>
              <a:t>la Segunda feria </a:t>
            </a:r>
            <a:r>
              <a:rPr lang="es-CO" sz="1800" dirty="0"/>
              <a:t>de </a:t>
            </a:r>
            <a:r>
              <a:rPr lang="es-CO" sz="1800" dirty="0" smtClean="0"/>
              <a:t>tecnología </a:t>
            </a:r>
            <a:r>
              <a:rPr lang="es-CO" sz="1800" dirty="0"/>
              <a:t>de </a:t>
            </a:r>
            <a:r>
              <a:rPr lang="es-CO" sz="1800" dirty="0" smtClean="0"/>
              <a:t>información </a:t>
            </a:r>
            <a:r>
              <a:rPr lang="es-CO" sz="1800" dirty="0"/>
              <a:t>para los </a:t>
            </a:r>
            <a:r>
              <a:rPr lang="es-CO" sz="1800" dirty="0" smtClean="0"/>
              <a:t>negocios.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contabilidad internacional (GECI) avanzó en su reflexión sobre Propiedad, planta y equipo.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3163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divulgó el n</a:t>
            </a:r>
            <a:r>
              <a:rPr lang="es-CO" sz="1800" dirty="0" smtClean="0"/>
              <a:t>úmero </a:t>
            </a:r>
            <a:r>
              <a:rPr lang="es-CO" sz="1800" dirty="0"/>
              <a:t>35 de la Revista Cuadernos de </a:t>
            </a:r>
            <a:r>
              <a:rPr lang="es-CO" sz="1800" dirty="0" smtClean="0"/>
              <a:t>Contabilidad.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, </a:t>
            </a:r>
            <a:r>
              <a:rPr lang="es-CO" sz="1800" dirty="0"/>
              <a:t>los profesores </a:t>
            </a:r>
            <a:r>
              <a:rPr lang="es-CO" sz="1800" dirty="0" smtClean="0"/>
              <a:t> </a:t>
            </a:r>
            <a:r>
              <a:rPr lang="es-CO" sz="1800" dirty="0"/>
              <a:t>César Evelio </a:t>
            </a:r>
            <a:r>
              <a:rPr lang="es-CO" sz="1800" dirty="0" err="1"/>
              <a:t>Anzola</a:t>
            </a:r>
            <a:r>
              <a:rPr lang="es-CO" sz="1800" dirty="0"/>
              <a:t> Aguilar y Rafael Antonio Duarte </a:t>
            </a:r>
            <a:r>
              <a:rPr lang="es-CO" sz="1800" dirty="0" smtClean="0"/>
              <a:t>Nieto se refirieron al </a:t>
            </a:r>
            <a:r>
              <a:rPr lang="es-CO" sz="1800" dirty="0"/>
              <a:t>Impuesto sobre la renta para la equidad CREE - </a:t>
            </a:r>
            <a:r>
              <a:rPr lang="es-CO" sz="1800" dirty="0" err="1"/>
              <a:t>Autorretención</a:t>
            </a:r>
            <a:r>
              <a:rPr lang="es-CO" sz="1800" dirty="0"/>
              <a:t> Decreto </a:t>
            </a:r>
            <a:r>
              <a:rPr lang="es-CO" sz="1800" dirty="0" smtClean="0"/>
              <a:t>1828.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435879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realizaron las entrevistas de admisión a las especializaciones en Ciencias Contables.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Nuevamente se reunió el grupo de profesores que viene trabajando en la Cátedra itinerante de ética profesional Juan José </a:t>
            </a:r>
            <a:r>
              <a:rPr lang="es-CO" sz="1800" dirty="0" err="1" smtClean="0"/>
              <a:t>Amézquita</a:t>
            </a:r>
            <a:r>
              <a:rPr lang="es-CO" sz="1800" dirty="0" smtClean="0"/>
              <a:t> Piar.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151761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Está en </a:t>
            </a:r>
            <a:r>
              <a:rPr lang="es-CO" sz="1800" dirty="0"/>
              <a:t>curso el Diplomado en Normas </a:t>
            </a:r>
            <a:r>
              <a:rPr lang="es-CO" sz="1800" dirty="0" smtClean="0"/>
              <a:t>internacionales </a:t>
            </a:r>
            <a:r>
              <a:rPr lang="es-CO" sz="1800" dirty="0"/>
              <a:t>de </a:t>
            </a:r>
            <a:r>
              <a:rPr lang="es-CO" sz="1800" dirty="0" smtClean="0"/>
              <a:t>auditoría </a:t>
            </a:r>
            <a:r>
              <a:rPr lang="es-CO" sz="1800" dirty="0"/>
              <a:t>en </a:t>
            </a:r>
            <a:r>
              <a:rPr lang="es-CO" sz="1800" dirty="0" smtClean="0"/>
              <a:t>Medellín, </a:t>
            </a:r>
            <a:r>
              <a:rPr lang="es-CO" sz="1800" dirty="0"/>
              <a:t>en convenio con el Centro de Estudios Tributarios  de Antioquia </a:t>
            </a:r>
            <a:r>
              <a:rPr lang="es-CO" sz="1800" dirty="0" smtClean="0"/>
              <a:t>– CETA.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Culminaron las clases correspondientes al tercer período académico de 2013.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692384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7062</TotalTime>
  <Words>277</Words>
  <Application>Microsoft Office PowerPoint</Application>
  <PresentationFormat>On-screen Show (4:3)</PresentationFormat>
  <Paragraphs>31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1939</cp:revision>
  <dcterms:created xsi:type="dcterms:W3CDTF">2010-02-05T13:43:46Z</dcterms:created>
  <dcterms:modified xsi:type="dcterms:W3CDTF">2013-11-17T22:25:39Z</dcterms:modified>
</cp:coreProperties>
</file>