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72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24/11/2013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24/11/2013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24/11/2013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24/11/2013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24/11/2013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24/11/2013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24/11/2013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24/11/2013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24/11/2013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24/11/2013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24/11/2013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24/11/2013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24/11/2013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176, </a:t>
            </a:r>
            <a:r>
              <a:rPr lang="es-CO" dirty="0" smtClean="0"/>
              <a:t>noviembre </a:t>
            </a:r>
            <a:r>
              <a:rPr lang="es-CO" dirty="0" smtClean="0"/>
              <a:t>25 de </a:t>
            </a:r>
            <a:r>
              <a:rPr lang="es-CO" dirty="0" smtClean="0"/>
              <a:t>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421 - Contrapartida 814 a 819 - Registro contable </a:t>
            </a:r>
            <a:r>
              <a:rPr lang="es-CO" sz="1800" dirty="0" smtClean="0"/>
              <a:t>175. 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reunieron los coordinadores de la Red para la formación en revisoría fiscal.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está desarrollando el diplomado </a:t>
            </a:r>
            <a:r>
              <a:rPr lang="es-CO" sz="1800" dirty="0"/>
              <a:t>en Normas Internacionales de Información Financiera en </a:t>
            </a:r>
            <a:r>
              <a:rPr lang="es-CO" sz="1800" dirty="0" smtClean="0"/>
              <a:t>la ciudad </a:t>
            </a:r>
            <a:r>
              <a:rPr lang="es-CO" sz="1800" dirty="0"/>
              <a:t>de </a:t>
            </a:r>
            <a:r>
              <a:rPr lang="es-CO" sz="1800" dirty="0" smtClean="0"/>
              <a:t>Manizales.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Mediante Resolución 12944 del 23 de septiembre de 2013 el Ministerio de Educación Nacional otorgó Registro Calificado por 7 años a la Especialización en Aseguramiento y Control </a:t>
            </a:r>
            <a:r>
              <a:rPr lang="es-CO" sz="1800" dirty="0" smtClean="0"/>
              <a:t>Interno.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divulgó el </a:t>
            </a:r>
            <a:r>
              <a:rPr lang="es-CO" sz="1800" dirty="0"/>
              <a:t>análisis sobre el desempeño de nuestras Carreras en las pruebas SABER PRO </a:t>
            </a:r>
            <a:r>
              <a:rPr lang="es-CO" sz="1800" dirty="0" smtClean="0"/>
              <a:t>2012.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aseguramiento de información (GEAI) culminó su análisis del código de ética para contadores profesionales.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derecho contable (CEDC) avanzó en su reflexión sobre los fundamentos de las conclusiones de la NIIF 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</a:t>
            </a:r>
            <a:r>
              <a:rPr lang="es-CO" sz="1800" dirty="0"/>
              <a:t>de </a:t>
            </a:r>
            <a:r>
              <a:rPr lang="es-CO" sz="1800" dirty="0" smtClean="0"/>
              <a:t>Estudios en  </a:t>
            </a:r>
            <a:r>
              <a:rPr lang="es-CO" sz="1800" dirty="0"/>
              <a:t>Responsabilidad Social, Ética y Gobierno Corporativo  </a:t>
            </a:r>
            <a:r>
              <a:rPr lang="es-CO" sz="1800" dirty="0" smtClean="0"/>
              <a:t>(GERSEGOC) avanzó en su análisis del GRI 3.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3163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</a:t>
            </a:r>
            <a:r>
              <a:rPr lang="es-CO" sz="1800" dirty="0"/>
              <a:t>de estudios en Contabilidad Financiera Internacional (GECFI) desarrolló el cuestionario de la sección 18 de NIIF para Pymes con la guía de </a:t>
            </a:r>
            <a:r>
              <a:rPr lang="es-CO" sz="1800" dirty="0" smtClean="0"/>
              <a:t>educación.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promulgó la Resolución N°. 597 del 18 de noviembre de 2013, </a:t>
            </a:r>
            <a:r>
              <a:rPr lang="es-CO" sz="1800" dirty="0" smtClean="0"/>
              <a:t>por la cual </a:t>
            </a:r>
            <a:r>
              <a:rPr lang="es-CO" sz="1800" dirty="0"/>
              <a:t>se </a:t>
            </a:r>
            <a:r>
              <a:rPr lang="es-CO" sz="1800" dirty="0" smtClean="0"/>
              <a:t>adoptó el </a:t>
            </a:r>
            <a:r>
              <a:rPr lang="es-CO" sz="1800" dirty="0"/>
              <a:t>programa de Descuento a Estudiantes de la Sede Central de la Universidad en Programa de Intercambio Internacional, propuesto por la Vicerrectoría de Extensión y Relaciones </a:t>
            </a:r>
            <a:r>
              <a:rPr lang="es-CO" sz="1800" dirty="0" smtClean="0"/>
              <a:t>Interinstitucionales.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435879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divulgaron las Directrices para el establecimiento del sabático, las pasantías de investigación y las residencias artísticas de profesores de planta de la Pontificia Universidad </a:t>
            </a:r>
            <a:r>
              <a:rPr lang="es-CO" sz="1800" dirty="0" smtClean="0"/>
              <a:t>Javeriana.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Mercedes Gaitán y Hernando Bermúdez participaron en la segunda reunión de Spatia </a:t>
            </a:r>
            <a:r>
              <a:rPr lang="es-CO" sz="1800" dirty="0" err="1" smtClean="0"/>
              <a:t>Incp</a:t>
            </a:r>
            <a:r>
              <a:rPr lang="es-CO" sz="1800" dirty="0" smtClean="0"/>
              <a:t> dedicada a la información exógena.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151761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Mediante circular del Vicerrector Académico </a:t>
            </a:r>
            <a:r>
              <a:rPr lang="es-CO" sz="1800" dirty="0"/>
              <a:t>se dispuso la Actualización de Normas para la Entrega de Tesis y Trabajos de </a:t>
            </a:r>
            <a:r>
              <a:rPr lang="es-CO" sz="1800" dirty="0" smtClean="0"/>
              <a:t>Grado.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profesora Luz Eneida </a:t>
            </a:r>
            <a:r>
              <a:rPr lang="es-CO" sz="1800" dirty="0"/>
              <a:t>Moreno participó en </a:t>
            </a:r>
            <a:r>
              <a:rPr lang="es-CO" sz="1800" dirty="0" smtClean="0"/>
              <a:t>el XII </a:t>
            </a:r>
            <a:r>
              <a:rPr lang="es-CO" sz="1800" dirty="0"/>
              <a:t>Encuentro Internacional de Gobierno </a:t>
            </a:r>
            <a:r>
              <a:rPr lang="es-CO" sz="1800" dirty="0" smtClean="0"/>
              <a:t>Corporativo.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692384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finanzas estudiaron los </a:t>
            </a:r>
            <a:r>
              <a:rPr lang="es-CO" sz="1800" dirty="0"/>
              <a:t>párrafos 31 </a:t>
            </a:r>
            <a:r>
              <a:rPr lang="es-CO" sz="1800" dirty="0" smtClean="0"/>
              <a:t>a 44 de la NIIF 13.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la Unidad de Aseguramiento avanzaron en el diseño de la especialización </a:t>
            </a:r>
            <a:r>
              <a:rPr lang="es-CO" sz="1800" smtClean="0"/>
              <a:t>en revisoría fiscal.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203958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7101</TotalTime>
  <Words>380</Words>
  <Application>Microsoft Office PowerPoint</Application>
  <PresentationFormat>On-screen Show (4:3)</PresentationFormat>
  <Paragraphs>35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1958</cp:revision>
  <dcterms:created xsi:type="dcterms:W3CDTF">2010-02-05T13:43:46Z</dcterms:created>
  <dcterms:modified xsi:type="dcterms:W3CDTF">2013-11-24T22:00:00Z</dcterms:modified>
</cp:coreProperties>
</file>