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01/12/2013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01/12/2013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01/12/2013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01/12/2013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01/12/2013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01/12/2013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01/12/2013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01/12/2013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01/12/2013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01/12/2013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01/12/2013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01/12/2013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01/12/2013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177, diciembre 2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422 - Contrapartida 820 a 823 - Registro contable </a:t>
            </a:r>
            <a:r>
              <a:rPr lang="es-CO" sz="1800" dirty="0" smtClean="0"/>
              <a:t>176.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anunció el </a:t>
            </a:r>
            <a:r>
              <a:rPr lang="es-CO" sz="1800" dirty="0" smtClean="0"/>
              <a:t>lanzamiento de la plataforma </a:t>
            </a:r>
            <a:r>
              <a:rPr lang="es-CO" sz="1800" dirty="0"/>
              <a:t>para </a:t>
            </a:r>
            <a:r>
              <a:rPr lang="es-CO" sz="1800" dirty="0" smtClean="0"/>
              <a:t>la gestión </a:t>
            </a:r>
            <a:r>
              <a:rPr lang="es-CO" sz="1800" dirty="0"/>
              <a:t>de </a:t>
            </a:r>
            <a:r>
              <a:rPr lang="es-CO" sz="1800" dirty="0" smtClean="0"/>
              <a:t>las capacidades </a:t>
            </a:r>
            <a:r>
              <a:rPr lang="es-CO" sz="1800" dirty="0"/>
              <a:t>científicas, tecnológicas y </a:t>
            </a:r>
            <a:r>
              <a:rPr lang="es-CO" sz="1800" dirty="0" smtClean="0"/>
              <a:t>artísticas.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planta de la unidad de aseguramiento siguieron trabajando en un nuevo plan de estudios para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preparar su informe a la plenaria se reunieron los profesores de la Unidad de aseguramiento.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reflexionó sobre la revaluación de las propiedades,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el comité de trabajos de grado para oír la sustentación de varios trabajos.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contador </a:t>
            </a:r>
            <a:r>
              <a:rPr lang="es-CO" sz="1800" dirty="0" smtClean="0"/>
              <a:t>público </a:t>
            </a:r>
            <a:r>
              <a:rPr lang="es-CO" sz="1800" dirty="0"/>
              <a:t>Gustavo Serrano Amaya expuso el tema Avances del marco normativo para el grupo número 2 (Pymes) en desarrollo de la Ley 1314 de </a:t>
            </a:r>
            <a:r>
              <a:rPr lang="es-CO" sz="1800" dirty="0" smtClean="0"/>
              <a:t>2009.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realizaron un taller para el grupo 1 y dos talleres para el grupo 3 sobre  la aplicación por primera vez de los nuevos marcos normativos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7130</TotalTime>
  <Words>193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1972</cp:revision>
  <dcterms:created xsi:type="dcterms:W3CDTF">2010-02-05T13:43:46Z</dcterms:created>
  <dcterms:modified xsi:type="dcterms:W3CDTF">2013-12-01T20:33:35Z</dcterms:modified>
</cp:coreProperties>
</file>