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24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08/12/2013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08/12/2013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08/12/2013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08/12/2013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08/12/2013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08/12/2013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08/12/2013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08/12/2013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08/12/2013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08/12/2013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08/12/2013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08/12/2013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08/12/2013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178, </a:t>
            </a:r>
            <a:r>
              <a:rPr lang="es-CO" dirty="0" smtClean="0"/>
              <a:t>diciembre </a:t>
            </a:r>
            <a:r>
              <a:rPr lang="es-CO" dirty="0" smtClean="0"/>
              <a:t>9 </a:t>
            </a:r>
            <a:r>
              <a:rPr lang="es-CO" dirty="0" smtClean="0"/>
              <a:t>de 2013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423 - Contrapartida 824 a 829 - Registro contable 177 - </a:t>
            </a:r>
            <a:r>
              <a:rPr lang="es-CO" sz="1800" dirty="0" smtClean="0"/>
              <a:t>Boletín </a:t>
            </a:r>
            <a:r>
              <a:rPr lang="es-CO" sz="1800" dirty="0"/>
              <a:t>Tributario </a:t>
            </a:r>
            <a:r>
              <a:rPr lang="es-CO" sz="1800" dirty="0" smtClean="0"/>
              <a:t>2.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miembros del Centro de Estudios en Derecho Contable (CEDC) compartieron un desayuno con ocasión de la terminación de labores de este año.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Los miembros del Grupo de estudios en aseguramiento de información (GEAI) compartieron </a:t>
            </a:r>
            <a:r>
              <a:rPr lang="es-CO" sz="1800" dirty="0"/>
              <a:t>un desayuno con ocasión de la terminación de labores de este </a:t>
            </a:r>
            <a:r>
              <a:rPr lang="es-CO" sz="1800" dirty="0" smtClean="0"/>
              <a:t>año.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Los profesores Mercedes Gait</a:t>
            </a:r>
            <a:r>
              <a:rPr lang="es-CO" sz="1800" dirty="0" smtClean="0"/>
              <a:t>án y Hernando Bermúdez participaron en la última reunión del año del Comité técnico contable del ICDT.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José David Herrera </a:t>
            </a:r>
            <a:r>
              <a:rPr lang="es-CO" sz="1800" dirty="0" smtClean="0"/>
              <a:t>Merchán recibió un premio </a:t>
            </a:r>
            <a:r>
              <a:rPr lang="es-CO" sz="1800" dirty="0"/>
              <a:t>como el “Mejor Saber </a:t>
            </a:r>
            <a:r>
              <a:rPr lang="es-CO" sz="1800" dirty="0" smtClean="0"/>
              <a:t>Pro 2012 </a:t>
            </a:r>
            <a:r>
              <a:rPr lang="es-CO" sz="1800" dirty="0"/>
              <a:t>– Competencias Específicas en Contaduría</a:t>
            </a:r>
            <a:r>
              <a:rPr lang="es-CO" sz="1800" dirty="0" smtClean="0"/>
              <a:t>”.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Continuaron su tarea los profesores que vienen diseñando la </a:t>
            </a:r>
            <a:r>
              <a:rPr lang="es-CO" sz="1800" dirty="0" smtClean="0"/>
              <a:t>C</a:t>
            </a:r>
            <a:r>
              <a:rPr lang="es-CO" sz="1800" dirty="0" smtClean="0"/>
              <a:t>átedra itinerante de ética profesional Juan José </a:t>
            </a:r>
            <a:r>
              <a:rPr lang="es-CO" sz="1800" dirty="0" err="1" smtClean="0"/>
              <a:t>Amézquita</a:t>
            </a:r>
            <a:r>
              <a:rPr lang="es-CO" sz="1800" dirty="0" smtClean="0"/>
              <a:t> Piar.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miembros </a:t>
            </a:r>
            <a:r>
              <a:rPr lang="es-CO" sz="1800" dirty="0"/>
              <a:t>del Grupo de Estudios en Contabilidad Financiera Internacional (GECFI) </a:t>
            </a:r>
            <a:r>
              <a:rPr lang="es-CO" sz="1800" dirty="0" smtClean="0"/>
              <a:t>desarrollaron </a:t>
            </a:r>
            <a:r>
              <a:rPr lang="es-CO" sz="1800" dirty="0"/>
              <a:t>el cuestionario y casos de las </a:t>
            </a:r>
            <a:r>
              <a:rPr lang="es-CO" sz="1800" dirty="0" smtClean="0"/>
              <a:t>sección 16 </a:t>
            </a:r>
            <a:r>
              <a:rPr lang="es-CO" sz="1800" dirty="0"/>
              <a:t>de NIIF para Pymes, de acuerdo con la guía de educación </a:t>
            </a:r>
            <a:r>
              <a:rPr lang="es-CO" sz="1800" dirty="0" smtClean="0"/>
              <a:t>IFRS.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Con ocasión del cierre del año lectivo, en el marco de una plenaria de profesores, las unidades del Departamento de Ciencias Contables expusieron sus realizaciones y planes.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531636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Mercedes Gaitán y Hernando Bermúdez participaron en la tercera reunión de Spatia </a:t>
            </a:r>
            <a:r>
              <a:rPr lang="es-CO" sz="1800" dirty="0" err="1" smtClean="0"/>
              <a:t>Incp</a:t>
            </a:r>
            <a:r>
              <a:rPr lang="es-CO" sz="1800" dirty="0" smtClean="0"/>
              <a:t> sobre información exógena.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planta del Departamento de Ciencias Contables se reunieron para analizar las recomendaciones del Vicerrector Académico sobre la composición y dedicación de la planta de profesores.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717732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difundió la programación del Centro de escritura javeriano para apoyar los estudiantes de contaduría.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dio </a:t>
            </a:r>
            <a:r>
              <a:rPr lang="es-CO" sz="1800"/>
              <a:t>a conocer la Simulación de grupos de investigación de la PUJ según las orientaciones del nuevo modelo de medición </a:t>
            </a:r>
            <a:r>
              <a:rPr lang="es-CO" sz="1800"/>
              <a:t>de </a:t>
            </a:r>
            <a:r>
              <a:rPr lang="es-CO" sz="1800" smtClean="0"/>
              <a:t>Colciencias.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068275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7168</TotalTime>
  <Words>306</Words>
  <Application>Microsoft Office PowerPoint</Application>
  <PresentationFormat>On-screen Show (4:3)</PresentationFormat>
  <Paragraphs>27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1987</cp:revision>
  <dcterms:created xsi:type="dcterms:W3CDTF">2010-02-05T13:43:46Z</dcterms:created>
  <dcterms:modified xsi:type="dcterms:W3CDTF">2013-12-08T23:36:46Z</dcterms:modified>
</cp:coreProperties>
</file>