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15/12/2013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15/12/2013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15/12/2013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15/12/2013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15/12/2013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15/12/2013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15/12/2013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15/12/2013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15/12/2013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15/12/2013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179, </a:t>
            </a:r>
            <a:r>
              <a:rPr lang="es-CO" dirty="0" smtClean="0"/>
              <a:t>diciembre </a:t>
            </a:r>
            <a:r>
              <a:rPr lang="es-CO" dirty="0" smtClean="0"/>
              <a:t>16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424 - Contrapartida 830 a 835 - Registro contable </a:t>
            </a:r>
            <a:r>
              <a:rPr lang="es-CO" sz="1800" dirty="0" smtClean="0"/>
              <a:t>178.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Centro de Asesoría Psicológica, </a:t>
            </a:r>
            <a:r>
              <a:rPr lang="es-CO" sz="1800" dirty="0" smtClean="0"/>
              <a:t>realizó </a:t>
            </a:r>
            <a:r>
              <a:rPr lang="es-CO" sz="1800" dirty="0"/>
              <a:t>una sesión piloto del taller ¿Cómo acompañar a sus estudiantes con bajo rendimiento </a:t>
            </a:r>
            <a:r>
              <a:rPr lang="es-CO" sz="1800"/>
              <a:t>académico</a:t>
            </a:r>
            <a:r>
              <a:rPr lang="es-CO" sz="1800" smtClean="0"/>
              <a:t>? </a:t>
            </a:r>
            <a:r>
              <a:rPr lang="es-CO" sz="1800" dirty="0"/>
              <a:t>Primeros </a:t>
            </a:r>
            <a:r>
              <a:rPr lang="es-CO" sz="1800" dirty="0" smtClean="0"/>
              <a:t>Auxilios.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aseguramiento continuaron el diseño de un nuevo plan curricular para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</a:t>
            </a:r>
            <a:r>
              <a:rPr lang="es-CO" sz="1800" dirty="0"/>
              <a:t>a cabo la segunda sesión del Grupo de </a:t>
            </a:r>
            <a:r>
              <a:rPr lang="es-CO" sz="1800" dirty="0" smtClean="0"/>
              <a:t>Estudios </a:t>
            </a:r>
            <a:r>
              <a:rPr lang="es-CO" sz="1800" dirty="0"/>
              <a:t>en </a:t>
            </a:r>
            <a:r>
              <a:rPr lang="es-CO" sz="1800" dirty="0" smtClean="0"/>
              <a:t>XBRL – GEX.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expidió </a:t>
            </a:r>
            <a:r>
              <a:rPr lang="es-CO" sz="1800" dirty="0" smtClean="0"/>
              <a:t>el Acuerdo </a:t>
            </a:r>
            <a:r>
              <a:rPr lang="es-CO" sz="1800" dirty="0"/>
              <a:t>N</a:t>
            </a:r>
            <a:r>
              <a:rPr lang="es-CO" sz="1800" dirty="0" smtClean="0"/>
              <a:t>° </a:t>
            </a:r>
            <a:r>
              <a:rPr lang="es-CO" sz="1800" dirty="0"/>
              <a:t>586 del 12 de diciembre de 2013 del Consejo Directivo Universitario, por el cual se modifica el Reglamento Orgánico de la Sede Central de la  Universidad, el Capítulo V Facultades y se expiden las funciones del Decano de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Culmino la novena de navidad de la Facultad de Ciencias Económicas y Administrativas.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del Departamento de Ciencias Contables compartieron un coctel de fin de 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Finalizó </a:t>
            </a:r>
            <a:r>
              <a:rPr lang="es-CO" sz="1800" dirty="0"/>
              <a:t>la primera cita de inscripción de clases de p</a:t>
            </a:r>
            <a:r>
              <a:rPr lang="es-CO" sz="1800" dirty="0" smtClean="0"/>
              <a:t>regrado.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publicaron las evaluaciones institucionales correspondientes al período 13-30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Grupo de estudios en contabilidad internacional (GECI) compartieron un desayuno con motivo de la culminación del año académico.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1773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7191</TotalTime>
  <Words>218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1999</cp:revision>
  <dcterms:created xsi:type="dcterms:W3CDTF">2010-02-05T13:43:46Z</dcterms:created>
  <dcterms:modified xsi:type="dcterms:W3CDTF">2013-12-15T22:01:05Z</dcterms:modified>
</cp:coreProperties>
</file>