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12/01/2014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12/01/2014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12/01/2014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12/01/2014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12/01/2014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12/01/2014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12/01/2014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12/01/2014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12/01/2014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12/01/2014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12/01/2014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12/01/2014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12/01/2014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180, </a:t>
            </a:r>
            <a:r>
              <a:rPr lang="es-CO" smtClean="0"/>
              <a:t>enero </a:t>
            </a:r>
            <a:r>
              <a:rPr lang="es-CO" smtClean="0"/>
              <a:t>13 </a:t>
            </a:r>
            <a:r>
              <a:rPr lang="es-CO" smtClean="0"/>
              <a:t>de </a:t>
            </a:r>
            <a:r>
              <a:rPr lang="es-CO" smtClean="0"/>
              <a:t>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Vademécum 11 - Novitas 425 - Contrapartida 836 a 838 - Registro contable 179 -  - Boletín Tributario </a:t>
            </a:r>
            <a:r>
              <a:rPr lang="es-CO" sz="1800" dirty="0" smtClean="0"/>
              <a:t>2.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la unidad de aseguramiento continuaron el diseño de un nuevo programa de estudios para la especialización en revisoría fiscal.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Circularon las invitaciones para el próximo 14 de febrero, día del Contador Público Javeriano.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de planta iniciaron la programación de las actividades correspondientes al 2014.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Finalizó </a:t>
            </a:r>
            <a:r>
              <a:rPr lang="es-CO" sz="1800" dirty="0"/>
              <a:t>el proceso de cancelar las clases que no </a:t>
            </a:r>
            <a:r>
              <a:rPr lang="es-CO" sz="1800" dirty="0" smtClean="0"/>
              <a:t>cumplen </a:t>
            </a:r>
            <a:r>
              <a:rPr lang="es-CO" sz="1800" dirty="0"/>
              <a:t>con el mínimo establecido y </a:t>
            </a:r>
            <a:r>
              <a:rPr lang="es-CO" sz="1800" dirty="0" smtClean="0"/>
              <a:t>de liberar </a:t>
            </a:r>
            <a:r>
              <a:rPr lang="es-CO" sz="1800" dirty="0"/>
              <a:t>la reserva de </a:t>
            </a:r>
            <a:r>
              <a:rPr lang="es-CO" sz="1800" dirty="0" smtClean="0"/>
              <a:t>cupos.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Wilmar Franco </a:t>
            </a:r>
            <a:r>
              <a:rPr lang="es-CO" sz="1800" dirty="0" err="1" smtClean="0"/>
              <a:t>Franco</a:t>
            </a:r>
            <a:r>
              <a:rPr lang="es-CO" sz="1800" dirty="0" smtClean="0"/>
              <a:t> fue designado </a:t>
            </a:r>
            <a:r>
              <a:rPr lang="es-CO" sz="1800" dirty="0"/>
              <a:t>representante del señor Presidente de la República ante el Consejo Técnico de la Contaduría </a:t>
            </a:r>
            <a:r>
              <a:rPr lang="es-CO" sz="1800" dirty="0" smtClean="0"/>
              <a:t>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7227</TotalTime>
  <Words>133</Words>
  <Application>Microsoft Office PowerPoint</Application>
  <PresentationFormat>On-screen Show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2009</cp:revision>
  <dcterms:created xsi:type="dcterms:W3CDTF">2010-02-05T13:43:46Z</dcterms:created>
  <dcterms:modified xsi:type="dcterms:W3CDTF">2014-01-12T15:57:26Z</dcterms:modified>
</cp:coreProperties>
</file>