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72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19/01/2014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19/01/2014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19/01/2014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19/01/2014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19/01/2014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19/01/2014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19/01/2014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19/01/2014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19/01/2014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19/01/2014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19/01/2014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19/01/2014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19/01/2014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181, </a:t>
            </a:r>
            <a:r>
              <a:rPr lang="es-CO" dirty="0" smtClean="0"/>
              <a:t>enero </a:t>
            </a:r>
            <a:r>
              <a:rPr lang="es-CO" dirty="0" smtClean="0"/>
              <a:t>20 de </a:t>
            </a:r>
            <a:r>
              <a:rPr lang="es-CO" dirty="0" smtClean="0"/>
              <a:t>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426 - Contrapartida 839 a 840 - Registro contable </a:t>
            </a:r>
            <a:r>
              <a:rPr lang="es-CO" sz="1800" dirty="0" smtClean="0"/>
              <a:t>180.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propuso la programación de Spatia, el Comité técnico contable y económico  del </a:t>
            </a:r>
            <a:r>
              <a:rPr lang="es-CO" sz="1800" dirty="0" err="1" smtClean="0"/>
              <a:t>Icdt</a:t>
            </a:r>
            <a:r>
              <a:rPr lang="es-CO" sz="1800" dirty="0" smtClean="0"/>
              <a:t> y de la Cátedra itinerante de ética profesional Juan José </a:t>
            </a:r>
            <a:r>
              <a:rPr lang="es-CO" sz="1800" dirty="0" err="1" smtClean="0"/>
              <a:t>Amézquita</a:t>
            </a:r>
            <a:r>
              <a:rPr lang="es-CO" sz="1800" dirty="0" smtClean="0"/>
              <a:t> Piar.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citaron las primeras reuniones del Centro de Estudios en Derecho Contable (CEDC) y el Grupo de Estudios en Contabilidad Internacional (GECI).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Se reiteraron los cambios en los horarios y el funcionamiento de las bahías bajo el nuevo sistema de administración del </a:t>
            </a:r>
            <a:r>
              <a:rPr lang="es-CO" sz="1800" dirty="0" smtClean="0"/>
              <a:t>parqueadero.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divulgó la convocatoria </a:t>
            </a:r>
            <a:r>
              <a:rPr lang="es-CO" sz="1800" dirty="0"/>
              <a:t>de Grupos Culturales Institucionales para el primer semestre que está por comenzar. Este año contamos con los grupos de Teatro, Coro, Tango, Danza Folclórica, Danza Contemporánea y el nuevo grupo de </a:t>
            </a:r>
            <a:r>
              <a:rPr lang="es-CO" sz="1800" dirty="0" smtClean="0"/>
              <a:t>Salsa.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difundieron las programaciones de las actividades de inducción de los </a:t>
            </a:r>
            <a:r>
              <a:rPr lang="es-CO" sz="1800" dirty="0" err="1" smtClean="0"/>
              <a:t>neojaverianos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inició la </a:t>
            </a:r>
            <a:r>
              <a:rPr lang="es-CO" sz="1800" dirty="0"/>
              <a:t>consulta a la Comunidad Educativa sobre candidatos para Vicerrector Académico de la Sede Central de la </a:t>
            </a:r>
            <a:r>
              <a:rPr lang="es-CO" sz="1800" dirty="0" smtClean="0"/>
              <a:t>Universidad.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ajustó </a:t>
            </a:r>
            <a:r>
              <a:rPr lang="es-CO" sz="1800" dirty="0"/>
              <a:t>la programación </a:t>
            </a:r>
            <a:r>
              <a:rPr lang="es-CO" sz="1800" dirty="0" smtClean="0"/>
              <a:t>de las asignaturas con </a:t>
            </a:r>
            <a:r>
              <a:rPr lang="es-CO" sz="1800" dirty="0"/>
              <a:t>componentes prácticos, tales como laboratorios, talleres, interpretación de instrumentos o trabajos de </a:t>
            </a:r>
            <a:r>
              <a:rPr lang="es-CO" sz="1800" dirty="0" smtClean="0"/>
              <a:t>grado.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783743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7260</TotalTime>
  <Words>208</Words>
  <Application>Microsoft Office PowerPoint</Application>
  <PresentationFormat>On-screen Show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2018</cp:revision>
  <dcterms:created xsi:type="dcterms:W3CDTF">2010-02-05T13:43:46Z</dcterms:created>
  <dcterms:modified xsi:type="dcterms:W3CDTF">2014-01-19T21:16:02Z</dcterms:modified>
</cp:coreProperties>
</file>