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72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26/01/2014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26/01/2014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26/01/2014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26/01/2014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26/01/2014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26/01/2014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26/01/2014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26/01/2014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26/01/2014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26/01/2014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26/01/2014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26/01/2014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26/01/2014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182, </a:t>
            </a:r>
            <a:r>
              <a:rPr lang="es-CO" dirty="0" smtClean="0"/>
              <a:t>enero </a:t>
            </a:r>
            <a:r>
              <a:rPr lang="es-CO" dirty="0" smtClean="0"/>
              <a:t>27 </a:t>
            </a:r>
            <a:r>
              <a:rPr lang="es-CO" dirty="0" smtClean="0"/>
              <a:t>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427 - Contrapartida 841 a 844 - Registro contable </a:t>
            </a:r>
            <a:r>
              <a:rPr lang="es-CO" sz="1800" dirty="0" smtClean="0"/>
              <a:t>181.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Continúa la </a:t>
            </a:r>
            <a:r>
              <a:rPr lang="es-CO" sz="1800" dirty="0" smtClean="0"/>
              <a:t>campaña </a:t>
            </a:r>
            <a:r>
              <a:rPr lang="es-CO" sz="1800" dirty="0"/>
              <a:t>"Interactuar y Bien </a:t>
            </a:r>
            <a:r>
              <a:rPr lang="es-CO" sz="1800" dirty="0" smtClean="0"/>
              <a:t>Actuar“.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definieron </a:t>
            </a:r>
            <a:r>
              <a:rPr lang="es-CO" sz="1800" dirty="0"/>
              <a:t>los términos en los cuales se dará el apoyo financiero para la participación en eventos científicos y académicos de profesores de planta de la Universidad durante el año </a:t>
            </a:r>
            <a:r>
              <a:rPr lang="es-CO" sz="1800" dirty="0" smtClean="0"/>
              <a:t>2014.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Reinició sus actividade</a:t>
            </a:r>
            <a:r>
              <a:rPr lang="es-CO" sz="1800" dirty="0"/>
              <a:t>s </a:t>
            </a:r>
            <a:r>
              <a:rPr lang="es-CO" sz="1800" dirty="0" smtClean="0"/>
              <a:t>el  </a:t>
            </a:r>
            <a:r>
              <a:rPr lang="es-CO" sz="1800" dirty="0"/>
              <a:t>Grupo de Estudios en  Responsabilidad Social, Ética y Gobierno Corporativo  (GERSEGOC</a:t>
            </a:r>
            <a:r>
              <a:rPr lang="es-CO" sz="1800" dirty="0" smtClean="0"/>
              <a:t>).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decidió su temática y procedimiento para el nuevo año de labores.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Durante la primera plenaria de profesores del Departamento de Ciencias Contables se plantearon las metas para el presente período académico.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convocó la 5 ronda de Spatia.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Vicerrector </a:t>
            </a:r>
            <a:r>
              <a:rPr lang="es-CO" sz="1800" dirty="0"/>
              <a:t>Académico divulgó las Directrices sobre plan de </a:t>
            </a:r>
            <a:r>
              <a:rPr lang="es-CO" sz="1800" dirty="0" smtClean="0"/>
              <a:t>trabajo </a:t>
            </a:r>
            <a:r>
              <a:rPr lang="es-CO" sz="1800" dirty="0"/>
              <a:t>y horas mínimas de </a:t>
            </a:r>
            <a:r>
              <a:rPr lang="es-CO" sz="1800" dirty="0" smtClean="0"/>
              <a:t>clase.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837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Retomaron sus labores los profesores de la Red para la formación en revisoría fiscal que vienen trabajando en el diseño de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Culminó el período de inscripción de asignaturas para el primer período académico del año 2014.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64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7281</TotalTime>
  <Words>207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2028</cp:revision>
  <dcterms:created xsi:type="dcterms:W3CDTF">2010-02-05T13:43:46Z</dcterms:created>
  <dcterms:modified xsi:type="dcterms:W3CDTF">2014-01-26T19:38:58Z</dcterms:modified>
</cp:coreProperties>
</file>