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72" y="4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02/02/2014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02/02/2014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02/02/2014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02/02/2014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02/02/2014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02/02/2014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02/02/2014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02/02/2014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02/02/2014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02/02/2014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02/02/2014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02/02/2014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02/02/2014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183, febrero 3 de </a:t>
            </a:r>
            <a:r>
              <a:rPr lang="es-CO" dirty="0" smtClean="0"/>
              <a:t>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428 - Contrapartida 845 a 847 - Registro contable 182 - Boletín Tributario </a:t>
            </a:r>
            <a:r>
              <a:rPr lang="es-CO" sz="1800" dirty="0" smtClean="0"/>
              <a:t>3.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la consulta para escoger nuevo Vicerrector Académico.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recordó la observancia del Manual de identidad visual de la 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resaltó la oferta de educación continua en cursos de educación.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circuló la programación 2014 de las actividades del área de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</a:t>
            </a:r>
            <a:r>
              <a:rPr lang="es-CO" sz="1800" dirty="0"/>
              <a:t>financiera internacional (GECFI) desarrolló el cuestionario y el caso 1 de las sección 20 de NIIF para Pymes, de acuerdo con la guía de educación </a:t>
            </a:r>
            <a:r>
              <a:rPr lang="es-CO" sz="1800" dirty="0" smtClean="0"/>
              <a:t>IFRS.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aseguramiento </a:t>
            </a:r>
            <a:r>
              <a:rPr lang="es-CO" sz="1800" dirty="0"/>
              <a:t>de información (GEAI) inició </a:t>
            </a:r>
            <a:r>
              <a:rPr lang="es-CO" sz="1800" dirty="0" smtClean="0"/>
              <a:t>el </a:t>
            </a:r>
            <a:r>
              <a:rPr lang="es-CO" sz="1800" dirty="0"/>
              <a:t>estudio del estándar No. 5 emitido por el </a:t>
            </a:r>
            <a:r>
              <a:rPr lang="es-CO" sz="1800" dirty="0" smtClean="0"/>
              <a:t>PCAOB.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 smtClean="0"/>
              <a:t>, el profesor Hernando Bermúdez Gómez expuso </a:t>
            </a:r>
            <a:r>
              <a:rPr lang="es-CO" sz="1800" dirty="0"/>
              <a:t>el tema Responsabilidad de los contadores públicos respecto del balance inicial elaborado para cumplir las </a:t>
            </a:r>
            <a:r>
              <a:rPr lang="es-CO" sz="1800" dirty="0" smtClean="0"/>
              <a:t>NIF.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783743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divulgaron las convocatorias 38 y 40 de los Cuadernos de Contabilidad.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Para planear el próximo encuentro de profesores, se reunieron los coordinadores de la Red para la formación en revisoría fiscal.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64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padre Jorge Humberto Peláez Piedrahita S.J. fue designado nuevo rector de la Universidad.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avanzó en su reflexión sobre la propiedad, planta y equipo.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157115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</a:t>
            </a:r>
            <a:r>
              <a:rPr lang="es-CO" sz="1800" dirty="0"/>
              <a:t>de </a:t>
            </a:r>
            <a:r>
              <a:rPr lang="es-CO" sz="1800" dirty="0" smtClean="0"/>
              <a:t>Estudios en  </a:t>
            </a:r>
            <a:r>
              <a:rPr lang="es-CO" sz="1800" dirty="0"/>
              <a:t>Responsabilidad Social, Ética y Gobierno Corporativo  (GERSEGOC) </a:t>
            </a:r>
            <a:r>
              <a:rPr lang="es-CO" sz="1800" dirty="0" smtClean="0"/>
              <a:t>inició </a:t>
            </a:r>
            <a:r>
              <a:rPr lang="es-CO" sz="1800" dirty="0"/>
              <a:t>el estudio </a:t>
            </a:r>
            <a:r>
              <a:rPr lang="es-CO" sz="1800" dirty="0" smtClean="0"/>
              <a:t>de la </a:t>
            </a:r>
            <a:r>
              <a:rPr lang="es-CO" sz="1800" dirty="0"/>
              <a:t>ISO </a:t>
            </a:r>
            <a:r>
              <a:rPr lang="es-CO" sz="1800" dirty="0" smtClean="0"/>
              <a:t>26000.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inició el período académico 2014-10.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639454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7318</TotalTime>
  <Words>282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2044</cp:revision>
  <dcterms:created xsi:type="dcterms:W3CDTF">2010-02-05T13:43:46Z</dcterms:created>
  <dcterms:modified xsi:type="dcterms:W3CDTF">2014-02-02T20:58:07Z</dcterms:modified>
</cp:coreProperties>
</file>