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09/02/2014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09/02/2014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09/02/2014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09/02/2014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09/02/2014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09/02/2014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09/02/2014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09/02/2014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09/02/2014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09/02/2014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09/02/2014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09/02/2014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09/02/2014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184, febrero 10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429 - Contrapartida 848 a 849 - Registro contable </a:t>
            </a:r>
            <a:r>
              <a:rPr lang="es-CO" sz="1800" dirty="0" smtClean="0"/>
              <a:t>183.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la reflexión sobre los fundamentos de las conclusiones de la NIIF 3 y comentó el resumen técnico de la NIIF 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</a:t>
            </a:r>
            <a:r>
              <a:rPr lang="es-CO" sz="1800" dirty="0"/>
              <a:t>de </a:t>
            </a:r>
            <a:r>
              <a:rPr lang="es-CO" sz="1800" dirty="0" smtClean="0"/>
              <a:t>Estudios en   </a:t>
            </a:r>
            <a:r>
              <a:rPr lang="es-CO" sz="1800" dirty="0"/>
              <a:t>Responsabilidad Social, Ética y Gobierno Corporativo  </a:t>
            </a:r>
            <a:r>
              <a:rPr lang="es-CO" sz="1800" dirty="0" smtClean="0"/>
              <a:t>(GERSEGOC) inició el análisis de la ISO 26000.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volvió a reunir el Grupo de estudios sobre </a:t>
            </a:r>
            <a:r>
              <a:rPr lang="es-CO" sz="1800" dirty="0" err="1" smtClean="0"/>
              <a:t>Xbrl</a:t>
            </a:r>
            <a:r>
              <a:rPr lang="es-CO" sz="1800" dirty="0" smtClean="0"/>
              <a:t> (GEX).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una nueva reunión de Spatia, en la cual se inició la discusión sobre los grupos obligados a aplicar NIF.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discutieron los planes de trabajo de los profesores de planta del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escucharon una introducción a la Pedagogía Ignaciana, pronunciada por el padre Carlos Vásquez S.J.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en revisión </a:t>
            </a:r>
            <a:r>
              <a:rPr lang="es-CO" sz="1800" dirty="0"/>
              <a:t>el borrador de la Política de Investigación, Innovación y Creación Artística de la Pontificia Universidad </a:t>
            </a:r>
            <a:r>
              <a:rPr lang="es-CO" sz="1800" dirty="0" smtClean="0"/>
              <a:t>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más reciente número de la revista Cuadernos de Contabilidad, correspondiente a nuestro  Vol. 14, No. 36, Edición especial 2013, está disponible </a:t>
            </a:r>
            <a:r>
              <a:rPr lang="es-CO" sz="1800" dirty="0" smtClean="0"/>
              <a:t>en </a:t>
            </a:r>
            <a:r>
              <a:rPr lang="es-CO" sz="1800" dirty="0"/>
              <a:t>su versión </a:t>
            </a:r>
            <a:r>
              <a:rPr lang="es-CO" sz="1800" dirty="0" smtClean="0"/>
              <a:t>electrónica.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Avanza el Diplomado en Normas Internacionales de Auditoria </a:t>
            </a:r>
            <a:r>
              <a:rPr lang="es-CO" sz="1800" dirty="0" smtClean="0"/>
              <a:t>con </a:t>
            </a:r>
            <a:r>
              <a:rPr lang="es-CO" sz="1800" dirty="0" err="1" smtClean="0"/>
              <a:t>Ceta</a:t>
            </a:r>
            <a:r>
              <a:rPr lang="es-CO" sz="1800" dirty="0" smtClean="0"/>
              <a:t> </a:t>
            </a:r>
            <a:r>
              <a:rPr lang="es-CO" sz="1800" smtClean="0"/>
              <a:t>en Medellín - </a:t>
            </a:r>
            <a:r>
              <a:rPr lang="es-CO" sz="1800" dirty="0"/>
              <a:t>Módulo </a:t>
            </a:r>
            <a:r>
              <a:rPr lang="es-CO" sz="1800" dirty="0" smtClean="0"/>
              <a:t>evidencia.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4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especialización en aseguramiento y control interno se encuentran  revisando los respectivos programas de clase.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consulta para designar decano de la Facultad de Ciencias Económicas y Administrativas.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15711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7350</TotalTime>
  <Words>272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2060</cp:revision>
  <dcterms:created xsi:type="dcterms:W3CDTF">2010-02-05T13:43:46Z</dcterms:created>
  <dcterms:modified xsi:type="dcterms:W3CDTF">2014-02-09T22:36:38Z</dcterms:modified>
</cp:coreProperties>
</file>