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16/02/2014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16/02/2014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16/02/2014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16/02/2014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16/02/2014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16/02/2014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16/02/2014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16/02/2014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16/02/2014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16/02/2014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16/02/2014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16/02/2014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16/02/2014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185, </a:t>
            </a:r>
            <a:r>
              <a:rPr lang="es-CO" dirty="0" smtClean="0"/>
              <a:t>febrero </a:t>
            </a:r>
            <a:r>
              <a:rPr lang="es-CO" dirty="0" smtClean="0"/>
              <a:t>17 </a:t>
            </a:r>
            <a:r>
              <a:rPr lang="es-CO" dirty="0" smtClean="0"/>
              <a:t>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430 - Contrapartida 850 a 851 - Registro contable </a:t>
            </a:r>
            <a:r>
              <a:rPr lang="es-CO" sz="1800" dirty="0" smtClean="0"/>
              <a:t>184.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(GEAI) avanzó en el análisis del </a:t>
            </a:r>
            <a:r>
              <a:rPr lang="en-US" sz="1800" dirty="0" err="1"/>
              <a:t>estándar</a:t>
            </a:r>
            <a:r>
              <a:rPr lang="en-US" sz="1800" dirty="0"/>
              <a:t> No. 5 del PCAOB - An Audit of Internal Control Over Financial Reporting That Is Integrated with An Audit of Financial </a:t>
            </a:r>
            <a:r>
              <a:rPr lang="en-US" sz="1800" dirty="0" smtClean="0"/>
              <a:t>Statements.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Ministerio de Educación Nacional renovó por 7 años el registro calificado del programa de contaduría pública de la Javeriana Bogotá.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</a:t>
            </a:r>
            <a:r>
              <a:rPr lang="es-CO" sz="1800" dirty="0"/>
              <a:t>financiera internacional (GECFI) </a:t>
            </a:r>
            <a:r>
              <a:rPr lang="es-CO" sz="1800" dirty="0" smtClean="0"/>
              <a:t>analizó las </a:t>
            </a:r>
            <a:r>
              <a:rPr lang="es-CO" sz="1800" dirty="0"/>
              <a:t>páginas 1 a 8 de la guía de estudio de la sección </a:t>
            </a:r>
            <a:r>
              <a:rPr lang="es-CO" sz="1800" dirty="0" smtClean="0"/>
              <a:t>11.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comunicó el monto del presupuesto de este año para compra de recursos bibliográficos.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avanzaron en su estudio de la pedagogía ignaciana, orientados por el padre Carlos Vásquez S.J.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notificó la aprobación de los planes de trabajo de los profesores de planta.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reglamentó el Registro Extemporáneo de Proyectos de Investigación en el </a:t>
            </a:r>
            <a:r>
              <a:rPr lang="es-CO" sz="1800" dirty="0" smtClean="0"/>
              <a:t>SIAP.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78374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mensual, los profesores de la Unidad de aseguramiento precisaron sus estrategias para cumplir los compromisos señalados por el Departamento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14 de febrero se celebró el Día del contador público javeriano.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264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continuó su reflexión sobre la propiedad, planta y equipo.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el profesor Edgar Emilio Salazar </a:t>
            </a:r>
            <a:r>
              <a:rPr lang="es-CO" sz="1800" dirty="0" smtClean="0"/>
              <a:t>Baquero pronunció </a:t>
            </a:r>
            <a:r>
              <a:rPr lang="es-CO" sz="1800"/>
              <a:t>la conferencia Errores comunes en la interpretación y aplicación de </a:t>
            </a:r>
            <a:r>
              <a:rPr lang="es-CO" sz="1800"/>
              <a:t>las </a:t>
            </a:r>
            <a:r>
              <a:rPr lang="es-CO" sz="1800" smtClean="0"/>
              <a:t>NIIF.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157115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7378</TotalTime>
  <Words>276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2074</cp:revision>
  <dcterms:created xsi:type="dcterms:W3CDTF">2010-02-05T13:43:46Z</dcterms:created>
  <dcterms:modified xsi:type="dcterms:W3CDTF">2014-02-16T23:42:48Z</dcterms:modified>
</cp:coreProperties>
</file>