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24/02/2014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24/02/2014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24/02/2014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24/02/2014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24/02/2014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24/02/2014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24/02/2014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186, </a:t>
            </a:r>
            <a:r>
              <a:rPr lang="es-CO" dirty="0" smtClean="0"/>
              <a:t>febrero </a:t>
            </a:r>
            <a:r>
              <a:rPr lang="es-CO" dirty="0" smtClean="0"/>
              <a:t>24 de </a:t>
            </a:r>
            <a:r>
              <a:rPr lang="es-CO" dirty="0" smtClean="0"/>
              <a:t>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431 - Contrapartida 852 a 855 - Registro contable </a:t>
            </a:r>
            <a:r>
              <a:rPr lang="es-CO" sz="1800" dirty="0" smtClean="0"/>
              <a:t>185.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Junto con el Padre Carlos Vásquez S.J., los profesores de planta avanzaron en su reflexión sobre la pedagogía ignaciana.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inició una </a:t>
            </a:r>
            <a:r>
              <a:rPr lang="es-CO" sz="1800" dirty="0"/>
              <a:t>investigación sobre la Cultura e </a:t>
            </a:r>
            <a:r>
              <a:rPr lang="es-CO" sz="1800" dirty="0" smtClean="0"/>
              <a:t>Identidad Organizacionales Javerianas.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</a:t>
            </a:r>
            <a:r>
              <a:rPr lang="es-CO" sz="1800" dirty="0"/>
              <a:t>de </a:t>
            </a:r>
            <a:r>
              <a:rPr lang="es-CO" sz="1800" dirty="0" smtClean="0"/>
              <a:t>Estudios en   </a:t>
            </a:r>
            <a:r>
              <a:rPr lang="es-CO" sz="1800" dirty="0"/>
              <a:t>Responsabilidad Social, Ética y Gobierno Corporativo  </a:t>
            </a:r>
            <a:r>
              <a:rPr lang="es-CO" sz="1800" dirty="0" smtClean="0"/>
              <a:t>(GERSEGOC) avanzó en su reflexión sobre la ISO 26000.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</a:t>
            </a:r>
            <a:r>
              <a:rPr lang="es-CO" sz="1800" dirty="0"/>
              <a:t>el </a:t>
            </a:r>
            <a:r>
              <a:rPr lang="es-CO" sz="1800" dirty="0" smtClean="0"/>
              <a:t>portafolio </a:t>
            </a:r>
            <a:r>
              <a:rPr lang="es-CO" sz="1800" dirty="0"/>
              <a:t>de cursos de formación en habilidades para la investigación, la innovación, la formulación de proyectos y la publicación de </a:t>
            </a:r>
            <a:r>
              <a:rPr lang="es-CO" sz="1800" dirty="0" smtClean="0"/>
              <a:t>resultados.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revisando los fundamentos de las conclusiones de la NIFF 3 y comentó el resumen técnico de la NIIF 2.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informe de gestión de la Decanatura Académica de la Facultad de Ciencias Económicas y Administrativas por el período 2008 – 2014.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Spatia se continuó la reflexión sobre los grupos de entidades obligadas a llevar contabilidad bajo NIF.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7418</TotalTime>
  <Words>191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2082</cp:revision>
  <dcterms:created xsi:type="dcterms:W3CDTF">2010-02-05T13:43:46Z</dcterms:created>
  <dcterms:modified xsi:type="dcterms:W3CDTF">2014-02-24T14:47:01Z</dcterms:modified>
</cp:coreProperties>
</file>