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942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03/03/2014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03/03/2014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03/03/2014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03/03/2014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03/03/2014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03/03/2014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03/03/2014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03/03/2014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03/03/2014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03/03/2014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03/03/2014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03/03/2014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03/03/2014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187, marzo 5 de </a:t>
            </a:r>
            <a:r>
              <a:rPr lang="es-CO" dirty="0" smtClean="0"/>
              <a:t>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432 - Contrapartida 856 a 857 - Registro contable </a:t>
            </a:r>
            <a:r>
              <a:rPr lang="es-CO" sz="1800" dirty="0" smtClean="0"/>
              <a:t>186.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Junto con el Padre Carlos Vásquez S.J., los profesores de planta avanzaron en su reflexión sobre la pedagogía ignaciana.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Carrera de Contaduría Pública celebró el día del contador público con un concierto ejecutado por La </a:t>
            </a:r>
            <a:r>
              <a:rPr lang="es-CO" sz="1800" dirty="0" err="1" smtClean="0"/>
              <a:t>Ban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Para considerar varios anteproyectos se reunió el comité de trabajos de grado.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anunció una nueva medición del clima organizacional.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Contabilidad Financiera Internacional (GECFI) </a:t>
            </a:r>
            <a:r>
              <a:rPr lang="es-CO" sz="1800" dirty="0" smtClean="0"/>
              <a:t>leyó las páginas </a:t>
            </a:r>
            <a:r>
              <a:rPr lang="es-CO" sz="1800" dirty="0"/>
              <a:t>8 a 11, hasta el ejemplo </a:t>
            </a:r>
            <a:r>
              <a:rPr lang="es-CO" sz="1800" dirty="0" smtClean="0"/>
              <a:t>12</a:t>
            </a:r>
            <a:r>
              <a:rPr lang="es-CO" sz="1800" dirty="0"/>
              <a:t>, de la guía de estudio para PYMES correspondiente a la sección </a:t>
            </a:r>
            <a:r>
              <a:rPr lang="es-CO" sz="1800" dirty="0" smtClean="0"/>
              <a:t>11.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convocó </a:t>
            </a:r>
            <a:r>
              <a:rPr lang="es-CO" sz="1800" dirty="0"/>
              <a:t>para elecciones del Comité de Convivencia </a:t>
            </a:r>
            <a:r>
              <a:rPr lang="es-CO" sz="1800" dirty="0" smtClean="0"/>
              <a:t>Laboral.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reunieron nuevamente los profesores de la Red para la formación en revisoría fiscal que están trabajando en el diseño de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78374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reunieron los coordinadores de la Red para la formación en revisoría fiscal, los que, entre otras cosas, están preparando un próximo encuentro de profesores.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 (GEAI</a:t>
            </a:r>
            <a:r>
              <a:rPr lang="es-CO" sz="1800" dirty="0" smtClean="0"/>
              <a:t>) avanzó en su reflexión sobre el </a:t>
            </a:r>
            <a:r>
              <a:rPr lang="en-US" sz="1800" dirty="0" err="1" smtClean="0"/>
              <a:t>estándar</a:t>
            </a:r>
            <a:r>
              <a:rPr lang="en-US" sz="1800" dirty="0" smtClean="0"/>
              <a:t> </a:t>
            </a:r>
            <a:r>
              <a:rPr lang="en-US" sz="1800" dirty="0"/>
              <a:t>No. 5 del PCAOB - An Audit of Internal Control Over Financial Reporting That Is Integrated with An Audit of Financial </a:t>
            </a:r>
            <a:r>
              <a:rPr lang="en-US" sz="1800" dirty="0" smtClean="0"/>
              <a:t>Statements.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374625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continuó su análisis sobre la contabilización del deterioro sobre propiedades, planta y equipo.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ingeniero </a:t>
            </a:r>
            <a:r>
              <a:rPr lang="es-CO" sz="1800" dirty="0"/>
              <a:t>Luis David Prieto Martínez </a:t>
            </a:r>
            <a:r>
              <a:rPr lang="es-CO" sz="1800" dirty="0" smtClean="0"/>
              <a:t>fue designado como Vicerrector </a:t>
            </a:r>
            <a:r>
              <a:rPr lang="es-CO" sz="1800" dirty="0"/>
              <a:t>Académico de la Sede </a:t>
            </a:r>
            <a:r>
              <a:rPr lang="es-CO" sz="1800" dirty="0" smtClean="0"/>
              <a:t>Central.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06294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Padre </a:t>
            </a:r>
            <a:r>
              <a:rPr lang="es-CO" sz="1800" dirty="0"/>
              <a:t>Luis Felipe </a:t>
            </a:r>
            <a:r>
              <a:rPr lang="es-CO" sz="1800" dirty="0" smtClean="0"/>
              <a:t>Gómez Restrepo</a:t>
            </a:r>
            <a:r>
              <a:rPr lang="es-CO" sz="1800" dirty="0"/>
              <a:t>, </a:t>
            </a:r>
            <a:r>
              <a:rPr lang="es-CO" sz="1800" dirty="0" smtClean="0"/>
              <a:t>S.J.,  fue designado como </a:t>
            </a:r>
            <a:r>
              <a:rPr lang="es-CO" sz="1800" dirty="0"/>
              <a:t>Rector de la Universidad </a:t>
            </a:r>
            <a:r>
              <a:rPr lang="es-CO" sz="1800" dirty="0" smtClean="0"/>
              <a:t>Javeriana </a:t>
            </a:r>
            <a:r>
              <a:rPr lang="es-CO" sz="1800" dirty="0"/>
              <a:t>en la seccional de </a:t>
            </a:r>
            <a:r>
              <a:rPr lang="es-CO" sz="1800" dirty="0" smtClean="0"/>
              <a:t>Cali.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el contador javeriano Carlos Alberto </a:t>
            </a:r>
            <a:r>
              <a:rPr lang="es-CO" sz="1800" dirty="0"/>
              <a:t>Espinoza expuso el tema NIIF Introducción a la evaluación de impactos tributarios (Renta</a:t>
            </a:r>
            <a:r>
              <a:rPr lang="es-CO" sz="1800" dirty="0" smtClean="0"/>
              <a:t>).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10885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7465</TotalTime>
  <Words>338</Words>
  <Application>Microsoft Office PowerPoint</Application>
  <PresentationFormat>Presentación en pantalla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Hebego</cp:lastModifiedBy>
  <cp:revision>2098</cp:revision>
  <dcterms:created xsi:type="dcterms:W3CDTF">2010-02-05T13:43:46Z</dcterms:created>
  <dcterms:modified xsi:type="dcterms:W3CDTF">2014-03-03T21:39:48Z</dcterms:modified>
</cp:coreProperties>
</file>