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-72" y="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16/03/2014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16/03/2014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16/03/2014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16/03/2014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16/03/2014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16/03/2014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16/03/2014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16/03/2014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16/03/2014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16/03/2014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16/03/2014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16/03/2014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16/03/2014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188, marzo 17 de 2014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 Novitas 433 - Contrapartida 858 a 864 - Registro contable 187 - Boletín Tributario 4 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Junto con el Padre Carlos Vásquez S.J., los profesores de planta avanzaron en su reflexión sobre la pedagogía ignaciana.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iniciaron las actividades de organización  de la VI versión del Foro de Firmas.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Grupo de estudios en contabilidad internacional (GECI) avanzó en sus reflexiones sobre la propiedad, la planta y el equipo.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Centro de estudios en derecho contable (CEDC) avanzó en su reflexión sobre los fundamentos de las conclusiones de la NIIF 3.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iniciaron las actividades para preparar el pedido de bibliografía con cargo al presupuesto 2014.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</a:t>
            </a:r>
            <a:r>
              <a:rPr lang="es-CO" sz="1800" dirty="0"/>
              <a:t>Padre Gilberto </a:t>
            </a:r>
            <a:r>
              <a:rPr lang="es-CO" sz="1800" dirty="0" err="1"/>
              <a:t>Cely</a:t>
            </a:r>
            <a:r>
              <a:rPr lang="es-CO" sz="1800" dirty="0"/>
              <a:t> Galindo S.J.,  ha quedado como Decano </a:t>
            </a:r>
            <a:r>
              <a:rPr lang="es-CO" sz="1800" dirty="0" smtClean="0"/>
              <a:t>a cargo </a:t>
            </a:r>
            <a:r>
              <a:rPr lang="es-CO" sz="1800" dirty="0"/>
              <a:t>de la </a:t>
            </a:r>
            <a:r>
              <a:rPr lang="es-CO" sz="1800" dirty="0" smtClean="0"/>
              <a:t>Facultad.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llevaron a cabo 3 eventos internacionales sobre XBRL: Conferencia XBRL y reporte corporativo, Jornada de capacitación en XBRL y Conversatorio sobre experiencias de XBRL en </a:t>
            </a:r>
            <a:r>
              <a:rPr lang="es-CO" sz="1800" smtClean="0"/>
              <a:t>el mundo.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5783743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Para conversar sobre generalidades </a:t>
            </a:r>
            <a:r>
              <a:rPr lang="es-CO" sz="1800" dirty="0"/>
              <a:t>curriculares </a:t>
            </a:r>
            <a:r>
              <a:rPr lang="es-CO" sz="1800" dirty="0" smtClean="0"/>
              <a:t>y </a:t>
            </a:r>
            <a:r>
              <a:rPr lang="es-CO" sz="1800" dirty="0"/>
              <a:t>sobre </a:t>
            </a:r>
            <a:r>
              <a:rPr lang="es-CO" sz="1800" dirty="0" smtClean="0"/>
              <a:t>nuestro </a:t>
            </a:r>
            <a:r>
              <a:rPr lang="es-CO" sz="1800" dirty="0"/>
              <a:t>proceso de </a:t>
            </a:r>
            <a:r>
              <a:rPr lang="es-CO" sz="1800" dirty="0" smtClean="0"/>
              <a:t>renovación </a:t>
            </a:r>
            <a:r>
              <a:rPr lang="es-CO" sz="1800" dirty="0"/>
              <a:t>de </a:t>
            </a:r>
            <a:r>
              <a:rPr lang="es-CO" sz="1800" dirty="0" smtClean="0"/>
              <a:t>acreditación, la Carrera </a:t>
            </a:r>
            <a:r>
              <a:rPr lang="es-CO" sz="1800" dirty="0"/>
              <a:t>de Contaduría  </a:t>
            </a:r>
            <a:r>
              <a:rPr lang="es-CO" sz="1800" dirty="0" smtClean="0"/>
              <a:t>Pública convocó a sus profesores.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fueron invitados a participar en </a:t>
            </a:r>
            <a:r>
              <a:rPr lang="es-CO" sz="1800" dirty="0"/>
              <a:t>los cursos de </a:t>
            </a:r>
            <a:r>
              <a:rPr lang="es-CO" sz="1800" dirty="0" smtClean="0"/>
              <a:t>actualización competencias docentes y </a:t>
            </a:r>
            <a:r>
              <a:rPr lang="es-CO" sz="1800" dirty="0"/>
              <a:t>de </a:t>
            </a:r>
            <a:r>
              <a:rPr lang="es-CO" sz="1800" dirty="0" smtClean="0"/>
              <a:t>docencia para la educación superior.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6374625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Grupo de Estudios en Aseguramiento de Información (GEAI) avanzó en su reflexión sobre el estándar No. 5 del PCAOB - </a:t>
            </a:r>
            <a:r>
              <a:rPr lang="es-CO" sz="1800" dirty="0" err="1"/>
              <a:t>An</a:t>
            </a:r>
            <a:r>
              <a:rPr lang="es-CO" sz="1800" dirty="0"/>
              <a:t> </a:t>
            </a:r>
            <a:r>
              <a:rPr lang="es-CO" sz="1800" dirty="0" err="1"/>
              <a:t>Audit</a:t>
            </a:r>
            <a:r>
              <a:rPr lang="es-CO" sz="1800" dirty="0"/>
              <a:t> of </a:t>
            </a:r>
            <a:r>
              <a:rPr lang="es-CO" sz="1800" dirty="0" err="1"/>
              <a:t>Internal</a:t>
            </a:r>
            <a:r>
              <a:rPr lang="es-CO" sz="1800" dirty="0"/>
              <a:t> Control </a:t>
            </a:r>
            <a:r>
              <a:rPr lang="es-CO" sz="1800" dirty="0" err="1"/>
              <a:t>Over</a:t>
            </a:r>
            <a:r>
              <a:rPr lang="es-CO" sz="1800" dirty="0"/>
              <a:t> </a:t>
            </a:r>
            <a:r>
              <a:rPr lang="es-CO" sz="1800" dirty="0" err="1"/>
              <a:t>Financial</a:t>
            </a:r>
            <a:r>
              <a:rPr lang="es-CO" sz="1800" dirty="0"/>
              <a:t> </a:t>
            </a:r>
            <a:r>
              <a:rPr lang="es-CO" sz="1800" dirty="0" err="1"/>
              <a:t>Reporting</a:t>
            </a:r>
            <a:r>
              <a:rPr lang="es-CO" sz="1800" dirty="0"/>
              <a:t> </a:t>
            </a:r>
            <a:r>
              <a:rPr lang="es-CO" sz="1800" dirty="0" err="1"/>
              <a:t>That</a:t>
            </a:r>
            <a:r>
              <a:rPr lang="es-CO" sz="1800" dirty="0"/>
              <a:t> </a:t>
            </a:r>
            <a:r>
              <a:rPr lang="es-CO" sz="1800" dirty="0" err="1"/>
              <a:t>Is</a:t>
            </a:r>
            <a:r>
              <a:rPr lang="es-CO" sz="1800" dirty="0"/>
              <a:t> </a:t>
            </a:r>
            <a:r>
              <a:rPr lang="es-CO" sz="1800" dirty="0" err="1"/>
              <a:t>Integrated</a:t>
            </a:r>
            <a:r>
              <a:rPr lang="es-CO" sz="1800" dirty="0"/>
              <a:t> </a:t>
            </a:r>
            <a:r>
              <a:rPr lang="es-CO" sz="1800" dirty="0" err="1"/>
              <a:t>with</a:t>
            </a:r>
            <a:r>
              <a:rPr lang="es-CO" sz="1800" dirty="0"/>
              <a:t> </a:t>
            </a:r>
            <a:r>
              <a:rPr lang="es-CO" sz="1800" dirty="0" err="1"/>
              <a:t>An</a:t>
            </a:r>
            <a:r>
              <a:rPr lang="es-CO" sz="1800" dirty="0"/>
              <a:t> </a:t>
            </a:r>
            <a:r>
              <a:rPr lang="es-CO" sz="1800" dirty="0" err="1"/>
              <a:t>Audit</a:t>
            </a:r>
            <a:r>
              <a:rPr lang="es-CO" sz="1800" dirty="0"/>
              <a:t> of </a:t>
            </a:r>
            <a:r>
              <a:rPr lang="es-CO" sz="1800" dirty="0" err="1"/>
              <a:t>Financial</a:t>
            </a:r>
            <a:r>
              <a:rPr lang="es-CO" sz="1800" dirty="0"/>
              <a:t> </a:t>
            </a:r>
            <a:r>
              <a:rPr lang="es-CO" sz="1800" dirty="0" err="1"/>
              <a:t>Statements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Falleció </a:t>
            </a:r>
            <a:r>
              <a:rPr lang="es-CO" sz="1800" dirty="0" smtClean="0"/>
              <a:t>Gabriel Guillermo Rosas Vega, dos veces decano académico de la Facultad de Ciencias Económicas y Administrativas.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3062947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divulgaron </a:t>
            </a:r>
            <a:r>
              <a:rPr lang="es-CO" sz="1800" dirty="0" smtClean="0"/>
              <a:t>los resultados de la Convocatoria </a:t>
            </a:r>
            <a:r>
              <a:rPr lang="es-CO" sz="1800" dirty="0"/>
              <a:t>Colciencias 640 - Grupos de </a:t>
            </a:r>
            <a:r>
              <a:rPr lang="es-CO" sz="1800" dirty="0" smtClean="0"/>
              <a:t>Investigación.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llevaron </a:t>
            </a:r>
            <a:r>
              <a:rPr lang="es-CO" sz="1800" dirty="0"/>
              <a:t>a cabo </a:t>
            </a:r>
            <a:r>
              <a:rPr lang="es-CO" sz="1800" dirty="0" smtClean="0"/>
              <a:t>las elecciones </a:t>
            </a:r>
            <a:r>
              <a:rPr lang="es-CO" sz="1800" dirty="0"/>
              <a:t>del Comité de Convivencia </a:t>
            </a:r>
            <a:r>
              <a:rPr lang="es-CO" sz="1800" dirty="0" smtClean="0"/>
              <a:t>Laboral. 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9108858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7524</TotalTime>
  <Words>321</Words>
  <Application>Microsoft Office PowerPoint</Application>
  <PresentationFormat>On-screen Show (4:3)</PresentationFormat>
  <Paragraphs>31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2116</cp:revision>
  <dcterms:created xsi:type="dcterms:W3CDTF">2010-02-05T13:43:46Z</dcterms:created>
  <dcterms:modified xsi:type="dcterms:W3CDTF">2014-03-16T23:54:11Z</dcterms:modified>
</cp:coreProperties>
</file>