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8" r:id="rId7"/>
    <p:sldId id="265" r:id="rId8"/>
    <p:sldId id="262" r:id="rId9"/>
    <p:sldId id="266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23/05/2014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23/05/2014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23/05/2014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23/05/2014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23/05/2014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23/05/2014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23/05/2014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23/05/2014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23/05/2014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189, abril 28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8 de abril en la Facultad de Ciencia Económicas y Administrativas se llevó a cabo una reunión de agradecimiento en honor al Padre Gilberto </a:t>
            </a:r>
            <a:r>
              <a:rPr lang="es-CO" sz="1800" dirty="0" err="1"/>
              <a:t>Cely</a:t>
            </a:r>
            <a:r>
              <a:rPr lang="es-CO" sz="1800" dirty="0"/>
              <a:t> Galindo S.J. por su gestión y servicio como Decano del Medio Universitario y el acto de bienvenida del nuevo Decano de la Facultad Dr. Andrés Rosas </a:t>
            </a:r>
            <a:r>
              <a:rPr lang="es-CO" sz="1800" dirty="0" err="1"/>
              <a:t>Wulfers</a:t>
            </a:r>
            <a:r>
              <a:rPr lang="es-CO" sz="1800" dirty="0"/>
              <a:t>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 partir del mes de abril de 2014 empezó a sesionar el Comité Asesor de Investigación y Ética, el cual a la Vicerrectora de Investigación y a sus Directores y Asistente en temas de Investigación, Innovación y Creación Artística.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760244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Como un reconocimiento a la labor de las Secretarias y su aporte a la Universidad, el viernes 25 de abril se llevó a cabo la celebración de este día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23 de abril la Dirección de Asuntos Internacionales realizó una charla informativa de “Oportunidades de Estudios de Posgrado en Francia”.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56838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el mes de marzo y abril se aplicó a la comunidad Javeriana las encuestas de cultura e identidad javerianas.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la convocatoria a los profesores de la universidad  para la cuarta cohorte de los cursos de inglés en </a:t>
            </a:r>
            <a:r>
              <a:rPr lang="es-CO" sz="1800" dirty="0" err="1"/>
              <a:t>Berlitz</a:t>
            </a:r>
            <a:r>
              <a:rPr lang="es-CO" sz="1800" dirty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1434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21 y 22 de marzo se llevó a cabo el tercer ciclo de los preparatorios de las unidades del Departamento de Ciencias contables.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Se adelantan las actividades pertinentes al VIII Encuentro de la Red para la Formación en Revisoría Fiscal a realizarse el 28 de mayo de 2014 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pasado 9 de abril la Directora del Programa de Contaduría Pública de la Universidad Javeriana participó en la </a:t>
            </a:r>
            <a:r>
              <a:rPr lang="es-CO" sz="1800" dirty="0"/>
              <a:t>sesión de la Mesa de Educación Nacional convocada por el CTCP, en la Universidad del </a:t>
            </a:r>
            <a:r>
              <a:rPr lang="es-CO" sz="1800" dirty="0" smtClean="0"/>
              <a:t>Valle en Cali.</a:t>
            </a:r>
            <a:r>
              <a:rPr lang="es-CO" sz="1800" dirty="0"/>
              <a:t/>
            </a:r>
            <a:br>
              <a:rPr lang="es-CO" sz="1800" dirty="0"/>
            </a:b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21 </a:t>
            </a:r>
            <a:r>
              <a:rPr lang="es-CO" sz="1800" dirty="0" smtClean="0"/>
              <a:t>de </a:t>
            </a:r>
            <a:r>
              <a:rPr lang="es-CO" sz="1800" dirty="0"/>
              <a:t>abril </a:t>
            </a:r>
            <a:r>
              <a:rPr lang="es-CO" sz="1800" dirty="0" smtClean="0"/>
              <a:t>se da inicio a la aplicación de los segundos parciales del semestre.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pasado 10 de abril </a:t>
            </a:r>
            <a:r>
              <a:rPr lang="es-CO" sz="1800" dirty="0" smtClean="0"/>
              <a:t>el </a:t>
            </a:r>
            <a:r>
              <a:rPr lang="es-CO" sz="1800" dirty="0"/>
              <a:t>Grupo de Estudio  Responsabilidad Social, Ética y Gobierno Corporativo  “GERSEGOC</a:t>
            </a:r>
            <a:r>
              <a:rPr lang="es-CO" sz="1800" dirty="0" smtClean="0"/>
              <a:t>” </a:t>
            </a:r>
            <a:r>
              <a:rPr lang="es-CO" sz="1800" dirty="0"/>
              <a:t>inició el estudio de  la ISO </a:t>
            </a:r>
            <a:r>
              <a:rPr lang="es-CO" sz="1800" dirty="0" smtClean="0"/>
              <a:t>26000.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39183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Contabilidad Internacional (GECI) el 10 y 24 de abril avanzó en sus reflexiones sobre capítulo 9 del libro </a:t>
            </a:r>
            <a:r>
              <a:rPr lang="es-CO" sz="1800" dirty="0" err="1"/>
              <a:t>Wiley</a:t>
            </a:r>
            <a:r>
              <a:rPr lang="es-CO" sz="1800" dirty="0"/>
              <a:t> 2012 </a:t>
            </a:r>
            <a:r>
              <a:rPr lang="es-CO" sz="1800" dirty="0" err="1"/>
              <a:t>Discontinued</a:t>
            </a:r>
            <a:r>
              <a:rPr lang="es-CO" sz="1800" dirty="0"/>
              <a:t> </a:t>
            </a:r>
            <a:r>
              <a:rPr lang="es-CO" sz="1800" i="1" dirty="0" err="1"/>
              <a:t>Operations</a:t>
            </a:r>
            <a:r>
              <a:rPr lang="es-CO" sz="1800" i="1" dirty="0"/>
              <a:t> </a:t>
            </a:r>
            <a:r>
              <a:rPr lang="es-CO" sz="1800" dirty="0" err="1"/>
              <a:t>Property</a:t>
            </a:r>
            <a:r>
              <a:rPr lang="es-CO" sz="1800" dirty="0"/>
              <a:t>, </a:t>
            </a:r>
            <a:r>
              <a:rPr lang="es-CO" sz="1800" dirty="0" err="1"/>
              <a:t>Plant</a:t>
            </a:r>
            <a:r>
              <a:rPr lang="es-CO" sz="1800" dirty="0"/>
              <a:t>, and </a:t>
            </a:r>
            <a:r>
              <a:rPr lang="es-CO" sz="1800" dirty="0" err="1"/>
              <a:t>Equipment</a:t>
            </a:r>
            <a:r>
              <a:rPr lang="es-CO" sz="1800" dirty="0"/>
              <a:t>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grupo de estudio en Aseguramiento Internacional el 21 de abril avanzó en sus reflexiones  sobre las Normas de Auditoria PCAOB.  </a:t>
            </a:r>
          </a:p>
          <a:p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unidad de contabilidad gerencial realizó el 9 de abril la conferencia sobre  emprendimiento y contabilidad gerencial presentada por el profesor Martin </a:t>
            </a:r>
            <a:r>
              <a:rPr lang="es-CO" sz="1800" dirty="0" err="1" smtClean="0"/>
              <a:t>Giorgetti</a:t>
            </a:r>
            <a:r>
              <a:rPr lang="es-CO" sz="1800" dirty="0" smtClean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10 de abril se realiza la reunión de la unidad de finanzas, como parte del seguimiento al proceso docente de la unidad.</a:t>
            </a:r>
            <a:endParaRPr lang="es-CO" sz="1800" dirty="0"/>
          </a:p>
          <a:p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</a:t>
            </a:r>
            <a:r>
              <a:rPr lang="es-CO" sz="1800" dirty="0" smtClean="0"/>
              <a:t>la convocatoria </a:t>
            </a:r>
            <a:r>
              <a:rPr lang="es-CO" sz="1800" dirty="0"/>
              <a:t>del I Congreso Colombiano de Costos y Gestión que se llevará a cabo en el mes de octubre.</a:t>
            </a:r>
          </a:p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158027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Como parte del proceso de formación los profesores de la unidad de finanzas, realiza el 24 de abril, la sesión de estudio sobre la NIIF 13 y las finanzas como apoyo en su aplicación.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Departamento de Ciencias Contables publica la convocatoria  de Docente de Planta de tiempo completo.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849292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27 Marzo se realizó la Reunión Plenaria de los Profesores Pregrado y Posgrados - Departamento de Ciencias Contables .</a:t>
            </a:r>
          </a:p>
          <a:p>
            <a:endParaRPr lang="es-CO" sz="1800" dirty="0"/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el proceso de inscripción al VIII Encuentro de la Red para la Formación en Revisoría Fiscal que se llevará a cabo </a:t>
            </a:r>
            <a:r>
              <a:rPr lang="es-CO" sz="1800" dirty="0" smtClean="0"/>
              <a:t>el próximo 28 </a:t>
            </a:r>
            <a:r>
              <a:rPr lang="es-CO" sz="1800" dirty="0"/>
              <a:t>de mayo.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37462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</a:t>
            </a:r>
            <a:r>
              <a:rPr lang="es-CO" sz="1800" dirty="0" smtClean="0"/>
              <a:t>martes 8 </a:t>
            </a:r>
            <a:r>
              <a:rPr lang="es-CO" sz="1800" dirty="0"/>
              <a:t>de abril se </a:t>
            </a:r>
            <a:r>
              <a:rPr lang="es-CO" sz="1800" dirty="0" smtClean="0"/>
              <a:t>llevó </a:t>
            </a:r>
            <a:r>
              <a:rPr lang="es-CO" sz="1800" dirty="0"/>
              <a:t>a cabo el </a:t>
            </a:r>
            <a:r>
              <a:rPr lang="es-CO" sz="1800" i="1" dirty="0"/>
              <a:t>AUDRE</a:t>
            </a:r>
            <a:r>
              <a:rPr lang="es-CO" sz="1800" dirty="0"/>
              <a:t> relacionado con Aseguramiento gubernamental y las realidades de </a:t>
            </a:r>
            <a:r>
              <a:rPr lang="es-CO" sz="1800" dirty="0" err="1"/>
              <a:t>InterBolsa</a:t>
            </a:r>
            <a:r>
              <a:rPr lang="es-CO" sz="1800" dirty="0"/>
              <a:t>, </a:t>
            </a:r>
            <a:r>
              <a:rPr lang="es-CO" sz="1800" dirty="0" err="1"/>
              <a:t>SaludCoop</a:t>
            </a:r>
            <a:r>
              <a:rPr lang="es-CO" sz="1800" dirty="0"/>
              <a:t>, Ejército y Armada Nacional, </a:t>
            </a:r>
            <a:r>
              <a:rPr lang="es-CO" sz="1800" dirty="0" err="1"/>
              <a:t>Cotecmar</a:t>
            </a:r>
            <a:r>
              <a:rPr lang="es-CO" sz="1800" dirty="0"/>
              <a:t> y otros.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22 de abril se llevó a cabo el </a:t>
            </a:r>
            <a:r>
              <a:rPr lang="es-CO" sz="1800" i="1" dirty="0" smtClean="0"/>
              <a:t>AUDRE</a:t>
            </a:r>
            <a:r>
              <a:rPr lang="es-CO" sz="1800" dirty="0" smtClean="0"/>
              <a:t> relacionado con Impuesto de renta personas naturales categoría empleados, trabajador por cuenta propia y otros.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87295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7600</TotalTime>
  <Words>652</Words>
  <Application>Microsoft Office PowerPoint</Application>
  <PresentationFormat>Presentación en pantalla (4:3)</PresentationFormat>
  <Paragraphs>47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Martha Liliana Arias Bello</cp:lastModifiedBy>
  <cp:revision>2148</cp:revision>
  <dcterms:created xsi:type="dcterms:W3CDTF">2010-02-05T13:43:46Z</dcterms:created>
  <dcterms:modified xsi:type="dcterms:W3CDTF">2014-05-23T21:48:33Z</dcterms:modified>
</cp:coreProperties>
</file>