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02/05/2014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02/05/2014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02/05/2014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02/05/2014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02/05/2014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02/05/2014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02/05/2014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02/05/2014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02/05/2014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02/05/2014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190, mayo 5 </a:t>
            </a:r>
            <a:r>
              <a:rPr lang="es-CO" dirty="0" smtClean="0"/>
              <a:t>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acuerdo con la clasificación de la consultora británica </a:t>
            </a:r>
            <a:r>
              <a:rPr lang="es-CO" sz="1800" dirty="0" err="1"/>
              <a:t>Quacquarelli</a:t>
            </a:r>
            <a:r>
              <a:rPr lang="es-CO" sz="1800" dirty="0"/>
              <a:t> </a:t>
            </a:r>
            <a:r>
              <a:rPr lang="es-CO" sz="1800" dirty="0" err="1"/>
              <a:t>Symonds</a:t>
            </a:r>
            <a:r>
              <a:rPr lang="es-CO" sz="1800" dirty="0"/>
              <a:t> (QS),</a:t>
            </a:r>
            <a:r>
              <a:rPr lang="es-ES" sz="1800" dirty="0"/>
              <a:t> la Pontificia Universidad Javeriana ocupó el primer lugar en el área de contabilidad y finanzas.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da inicio a la convocatoria al primer encuentr</a:t>
            </a:r>
            <a:r>
              <a:rPr lang="es-CO" sz="1800" dirty="0" smtClean="0"/>
              <a:t>o de docentes de finanzas de los Programas de Contaduría Pública, liderado por la unidad de Finanzas del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reinicia la publicación semanal del Centro de Estudio en Derecho Contable del Departamento de Ciencias Contables.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culmina la programación de clase para el semestre 1430, llevada a cabo por 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5894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Académico de a Facultad de Ciencias Económicas y Administrativas convoca a estudiantes y profesores a la elecci</a:t>
            </a:r>
            <a:r>
              <a:rPr lang="es-CO" sz="1800" dirty="0"/>
              <a:t>ó</a:t>
            </a:r>
            <a:r>
              <a:rPr lang="es-CO" sz="1800" dirty="0" smtClean="0"/>
              <a:t>n de los miembros del Consejo de Facultad.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emite el boletín de la Vicerrectoría de Investigación presentando las diferentes oportunidades, premios y becas para promover la actividad investigativa en la Universidad.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5894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Javeriano de Formación Deportiva realizó del 28 de abril la jornada de TCHOUKBALL para toda la comunidad javeriana.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Feria Mundialista en la Tienda Javeriana del 28 de Abril al 02 de mayo.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5894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7685</TotalTime>
  <Words>216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Martha Liliana Arias Bello</cp:lastModifiedBy>
  <cp:revision>2158</cp:revision>
  <dcterms:created xsi:type="dcterms:W3CDTF">2010-02-05T13:43:46Z</dcterms:created>
  <dcterms:modified xsi:type="dcterms:W3CDTF">2014-05-02T21:41:53Z</dcterms:modified>
</cp:coreProperties>
</file>