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23/05/2014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23/05/2014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23/05/2014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23/05/2014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23/05/2014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23/05/2014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23/05/2014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23/05/2014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23/05/2014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23/05/2014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23/05/2014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23/05/2014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23/05/2014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191, mayo </a:t>
            </a:r>
            <a:r>
              <a:rPr lang="es-CO" dirty="0" smtClean="0"/>
              <a:t>12 </a:t>
            </a:r>
            <a:r>
              <a:rPr lang="es-CO" dirty="0" smtClean="0"/>
              <a:t>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1800" dirty="0"/>
              <a:t>El 8 de mayo se </a:t>
            </a:r>
            <a:r>
              <a:rPr lang="en-US" sz="1800" dirty="0" err="1"/>
              <a:t>realizó</a:t>
            </a:r>
            <a:r>
              <a:rPr lang="en-US" sz="1800" dirty="0"/>
              <a:t> la </a:t>
            </a:r>
            <a:r>
              <a:rPr lang="en-US" sz="1800" dirty="0" err="1"/>
              <a:t>sesión</a:t>
            </a:r>
            <a:r>
              <a:rPr lang="en-US" sz="1800" dirty="0"/>
              <a:t> del </a:t>
            </a:r>
            <a:r>
              <a:rPr lang="es-CO" sz="1800" dirty="0"/>
              <a:t>Grupo de Estudios en Contabilidad Internacional (GECI</a:t>
            </a:r>
            <a:r>
              <a:rPr lang="es-CO" sz="1800" cap="small" dirty="0"/>
              <a:t>), </a:t>
            </a:r>
            <a:r>
              <a:rPr lang="en-US" sz="1800" dirty="0"/>
              <a:t>se </a:t>
            </a:r>
            <a:r>
              <a:rPr lang="en-US" sz="1800" dirty="0" err="1"/>
              <a:t>analizó</a:t>
            </a:r>
            <a:r>
              <a:rPr lang="en-US" sz="1800" dirty="0"/>
              <a:t> el </a:t>
            </a:r>
            <a:r>
              <a:rPr lang="en-US" sz="1800" dirty="0" err="1"/>
              <a:t>capítulo</a:t>
            </a:r>
            <a:r>
              <a:rPr lang="en-US" sz="1800" dirty="0"/>
              <a:t> 9 del </a:t>
            </a:r>
            <a:r>
              <a:rPr lang="en-US" sz="1800" dirty="0" err="1"/>
              <a:t>libro</a:t>
            </a:r>
            <a:r>
              <a:rPr lang="en-US" sz="1800" dirty="0"/>
              <a:t> </a:t>
            </a:r>
            <a:r>
              <a:rPr lang="en-US" sz="1800" i="1" dirty="0"/>
              <a:t>Wiley 2012 Discontinued Operations </a:t>
            </a:r>
            <a:r>
              <a:rPr lang="en-US" sz="1800" dirty="0"/>
              <a:t>Property, Plant, and Equipment, Disclosures, transfers of assets from customers, Fixed asset impairment–impairment tests</a:t>
            </a:r>
            <a:r>
              <a:rPr lang="es-CO" sz="1800" dirty="0" smtClean="0"/>
              <a:t>.</a:t>
            </a:r>
            <a:endParaRPr lang="es-CO" sz="18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lunes 5 de mayo se llevo acabo la reunión del Grupo de Estudio en Contabilidad Financiera Internacional, el cual continuo estudiando la guía de estudio para PYMES correspondiente a la Sección 11.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lunes 5 de mayo se realizó la sesión del Grupo de Estudios en Aseguramiento de Información (GEAI), se finalizó el estudió de los apéndices B y  C del estándar No. 5 del PCAOB. </a:t>
            </a:r>
            <a:endParaRPr lang="es-CO" sz="18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 la invitación a la conferencia del próximo 15 de mayo, relacionada con La función del GLENIF hacia el IASB y hacia el interior de América Latina a cargo del doctor Felipe Pérez Cervantes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40992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 en la Revista Internacional </a:t>
            </a:r>
            <a:r>
              <a:rPr lang="es-CO" sz="1800" dirty="0" err="1"/>
              <a:t>Legis</a:t>
            </a:r>
            <a:r>
              <a:rPr lang="es-CO" sz="1800" dirty="0"/>
              <a:t> de Contabilidad y Auditoría - Nº.58 (abr.- jun./ 2014), el articulo elaborado por la profesora Martha Liliana Arias b. y el profesor Juan Carlos Bohorquez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10 de mayo se desarrollaron los talleres de la Feria Tecnológica por parte del Departamento de  Ciencias Contables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08023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mayo 7 se realizó la reunión de la Red para la formación en Revisoría fiscal  donde se evaluaron las presentaciones del VIII Encuentro de la Red para la Formación en Revisoría Fiscal a realizarse el próximo 28 de mayo en la Universidad Externado.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lunes 05 de mayo se realizan las inscripciones de profesores y estudiantes  que desean participar como candidatos a ser miembros del Consejo de Facultad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55063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ingeniero Luis David Prieto Martínez se posesionó el martes 6 de mayo como nuevo Vicerrector Académico de la Pontificia Universidad Javeriana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olimpiada de Bolos convocada por el Centro Javeriano de Formación Deportiva se realizó  en mayo 9 en las instalaciones de la Bolera del Salitre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20312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La Dirección de Gestión Humana en cumplimiento de la Resolución 2013 de 1986 invita a todos los Profesores y al Personal Administrativo a participar en las elecciones del Comité Paritario de Salud Ocupacional (COPASO).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Rector de la Universidad Javeriana, Padre Jorge Humberto Peláez Piedrahita, S.J. anunció a través de la Circular No. 006/2014 que del 12 al 16 de mayo el doctor Jairo Humberto Cifuentes Madrid, Secretario General de la Universidad, asumirá las funciones de Rector Encargado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808873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7335</TotalTime>
  <Words>383</Words>
  <Application>Microsoft Office PowerPoint</Application>
  <PresentationFormat>Presentación en pantalla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Martha Liliana Arias Bello</cp:lastModifiedBy>
  <cp:revision>2051</cp:revision>
  <dcterms:created xsi:type="dcterms:W3CDTF">2010-02-05T13:43:46Z</dcterms:created>
  <dcterms:modified xsi:type="dcterms:W3CDTF">2014-05-23T21:53:03Z</dcterms:modified>
</cp:coreProperties>
</file>