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89" autoAdjust="0"/>
    <p:restoredTop sz="86323" autoAdjust="0"/>
  </p:normalViewPr>
  <p:slideViewPr>
    <p:cSldViewPr>
      <p:cViewPr>
        <p:scale>
          <a:sx n="77" d="100"/>
          <a:sy n="77" d="100"/>
        </p:scale>
        <p:origin x="-1080" y="-72"/>
      </p:cViewPr>
      <p:guideLst>
        <p:guide orient="horz" pos="2160"/>
        <p:guide pos="2880"/>
      </p:guideLst>
    </p:cSldViewPr>
  </p:slideViewPr>
  <p:outlineViewPr>
    <p:cViewPr>
      <p:scale>
        <a:sx n="33" d="100"/>
        <a:sy n="33" d="100"/>
      </p:scale>
      <p:origin x="54" y="1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27/05/2014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27/05/2014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27/05/2014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27/05/2014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27/05/2014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27/05/2014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27/05/2014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27/05/2014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27/05/2014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smtClean="0"/>
              <a:t>Número </a:t>
            </a:r>
            <a:r>
              <a:rPr lang="es-CO" smtClean="0"/>
              <a:t>192, </a:t>
            </a:r>
            <a:r>
              <a:rPr lang="es-CO" dirty="0" smtClean="0"/>
              <a:t>mayo 20 de 2014</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reunión el Área Contable el martes 13 de mayo, en donde se discutió sobre la planeación del proceso de renovación de acreditación, por parte de la Directora del Programa Fabiola Torres</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Unidad de Contabilidad Gerencial invita a participar a la comunidad académica de la 6ta Feria empresarial, que será realizada el sábado 24 de Mayo en el Centro Javeriano de Formación Deportiva de 11 a.m. – 1 p.m</a:t>
            </a:r>
            <a:r>
              <a:rPr lang="es-CO" sz="1800" dirty="0" smtClean="0"/>
              <a:t>.</a:t>
            </a:r>
            <a:endParaRPr lang="es-CO" sz="1800" b="1"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a:buClr>
                <a:srgbClr val="F0A22E"/>
              </a:buClr>
            </a:pPr>
            <a:r>
              <a:rPr lang="es-CO" sz="1800" dirty="0"/>
              <a:t>La conferencia sobre la Función del GLENIF  hacia el IASB y hacia el interior de América Latina se llevó a cabo el pasado 15 de mayo, por el conferencista Felipe Pérez Cervantes, en el auditorio Marino Troncoso de la Universidad Javeriana</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Gilberto </a:t>
            </a:r>
            <a:r>
              <a:rPr lang="es-CO" sz="1800" dirty="0" err="1"/>
              <a:t>Cely</a:t>
            </a:r>
            <a:r>
              <a:rPr lang="es-CO" sz="1800" dirty="0"/>
              <a:t> Galindo S.J. invitó a toda la Comunidad FCEA a la celebración de la eucaristía por el alma del señor Miguel Antonio Martínez, padre de nuestra compañera Nidya Consuelo Martínez  Santana,  quien falleció el pasado 10 de mayo.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Secretario de Planeación el doctor </a:t>
            </a:r>
            <a:r>
              <a:rPr lang="es-CO" sz="1800" dirty="0" err="1"/>
              <a:t>Yezid</a:t>
            </a:r>
            <a:r>
              <a:rPr lang="es-CO" sz="1800" dirty="0"/>
              <a:t> Orlando Pérez Alemán pone en conocimiento de la comunidad docente la propuesta del Fondo de Pago Variable para la atracción y la estabilidad de los profesores de planta de la Facultad de Ciencias Económicas y Administrativas</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Decanatura de Facultad de Ciencias Económicas y Administrativas invita a toda la comunidad de la Facultada a participar de un Retiro Espiritual  que se realizará los días 30, 31 de Mayo y 1 De Junio de este año. </a:t>
            </a:r>
            <a:endParaRPr lang="es-CO" sz="1800" b="1"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el martes 20 de mayo y hasta el jueves 22 se </a:t>
            </a:r>
            <a:r>
              <a:rPr lang="es-CO" sz="1800" dirty="0" smtClean="0"/>
              <a:t>llevará </a:t>
            </a:r>
            <a:r>
              <a:rPr lang="es-CO" sz="1800" dirty="0"/>
              <a:t>a cabo  el proceso electoral para elegir al profesor miembro del Consejo de Facultad. Los candidatos a ser elegidos son Rosalba Frías Navarro del Departamento de Administración y  Daniel Armando </a:t>
            </a:r>
            <a:r>
              <a:rPr lang="es-CO" sz="1800" dirty="0" err="1"/>
              <a:t>Chicaiza</a:t>
            </a:r>
            <a:r>
              <a:rPr lang="es-CO" sz="1800" dirty="0"/>
              <a:t> Cosme del Departamento de Contaduría Pública.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celebración del Día del Maestro el Rector Padre Jorge Humberto Peláez Piedrahita y el Decano de la Facultad de Ciencias Contables Andrés Rosas </a:t>
            </a:r>
            <a:r>
              <a:rPr lang="es-CO" sz="1800" dirty="0" err="1"/>
              <a:t>Wulfers</a:t>
            </a:r>
            <a:r>
              <a:rPr lang="es-CO" sz="1800" dirty="0"/>
              <a:t>, enviaron un saludo de agradecimiento y reconocimiento a la comunidad docente de la Universidad y de la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5578374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7329</TotalTime>
  <Words>341</Words>
  <Application>Microsoft Office PowerPoint</Application>
  <PresentationFormat>Presentación en pantalla (4:3)</PresentationFormat>
  <Paragraphs>19</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Guillermo Arturo Segura Vargas</cp:lastModifiedBy>
  <cp:revision>2049</cp:revision>
  <dcterms:created xsi:type="dcterms:W3CDTF">2010-02-05T13:43:46Z</dcterms:created>
  <dcterms:modified xsi:type="dcterms:W3CDTF">2014-05-27T18:22:22Z</dcterms:modified>
</cp:coreProperties>
</file>