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9" r:id="rId4"/>
    <p:sldId id="260" r:id="rId5"/>
    <p:sldId id="261" r:id="rId6"/>
    <p:sldId id="262" r:id="rId7"/>
    <p:sldId id="263"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389" autoAdjust="0"/>
    <p:restoredTop sz="86323" autoAdjust="0"/>
  </p:normalViewPr>
  <p:slideViewPr>
    <p:cSldViewPr>
      <p:cViewPr>
        <p:scale>
          <a:sx n="77" d="100"/>
          <a:sy n="77" d="100"/>
        </p:scale>
        <p:origin x="-1080" y="-72"/>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27/05/2014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27/05/2014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27/05/2014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27/05/2014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27/05/2014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27/05/2014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27/05/2014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27/05/2014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27/05/2014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193, mayo 26 de 2014</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día lunes 19 de mayo se reunió el Grupo de Estudios en Contabilidad Financiera Internacional (GECFI), se dio lectura hasta el ejemplo 66, de la guía de estudio para PYMES correspondiente a la sección 11.</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lunes 19 de mayo,  se llevó a cabo  la octava sesión del GEAI del año 2014, se está estudiando la propuesta de normas de aseguramiento de la información financiera para la convergencia hacia estándares internacionales emitido por el CTCP.</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buClr>
                <a:srgbClr val="F0A22E"/>
              </a:buClr>
            </a:pPr>
            <a:r>
              <a:rPr lang="es-CO" sz="1800" dirty="0"/>
              <a:t>El día miércoles 23 de mayo se reunió el Grupo de Estudio de XBRL (GEX), se realizó una sesión práctica en la tecnología XBRL a cargo de Claudio </a:t>
            </a:r>
            <a:r>
              <a:rPr lang="es-CO" sz="1800" dirty="0" err="1"/>
              <a:t>Pesoa</a:t>
            </a:r>
            <a:r>
              <a:rPr lang="es-CO" sz="1800" dirty="0"/>
              <a:t> de D&amp;T </a:t>
            </a:r>
            <a:r>
              <a:rPr lang="es-CO" sz="1800" dirty="0" err="1"/>
              <a:t>Systems</a:t>
            </a:r>
            <a:r>
              <a:rPr lang="es-CO" sz="1800" dirty="0"/>
              <a:t> de Chile.</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a:t>Se lleva a cabo el </a:t>
            </a:r>
            <a:r>
              <a:rPr lang="es-CO" sz="1800" dirty="0" err="1"/>
              <a:t>Audīre</a:t>
            </a:r>
            <a:r>
              <a:rPr lang="es-CO" sz="1800" dirty="0"/>
              <a:t> con la intervención del doctor Alejandro </a:t>
            </a:r>
            <a:r>
              <a:rPr lang="es-CO" sz="1800" dirty="0" err="1"/>
              <a:t>Goyes</a:t>
            </a:r>
            <a:r>
              <a:rPr lang="es-CO" sz="1800" dirty="0"/>
              <a:t> Viteri quien expuso sobre la Valuación de Intangibles.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inicia la preparación de las entrevistas a los aspirantes al programa de Contaduría para el periodo 1430.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siguen realizando los trabajos de preparación del VIII Encuentro de la Red para la Formación en Revisoría Fiscal para el próximo 28 de mayo, el cual se realizará en las instalaciones de la Universidad Externado de Colombia.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21 de mayo se reunieron la Directora de Posgrado, Directora de la Carrera y Coordinadora de la Unidad de Aseguramiento  para coordinar actividades relacionadas con la reforma curricular de la Especialización en Revisoría Fiscal</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adelanta el proyecto de investigación en torno al “Impacto de la existencia  Comité de Auditoría y Revisoría Fiscal en el desempeño financiero de las empresas supervisadas por la Superintendencia de Sociedades” liderado por la profesora Natalia Baracaldo. </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5578374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6ta Feria empresarial organizada por la Unidad de Contabilidad Gerencial, se llevó a cabo exitosamente el sábado 24 de Mayo en el Centro Javeriano de Formación Deportiva.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Gilberto </a:t>
            </a:r>
            <a:r>
              <a:rPr lang="es-CO" sz="1800" dirty="0" err="1"/>
              <a:t>Cely</a:t>
            </a:r>
            <a:r>
              <a:rPr lang="es-CO" sz="1800" dirty="0"/>
              <a:t> Galindo S.J. celebró la eucaristía por el alma del señor Miguel Antonio Martínez, padre de nuestra compañera Nidya Consuelo Martínez  Santana,  el día martes 20 de </a:t>
            </a:r>
            <a:r>
              <a:rPr lang="es-CO" sz="1800" dirty="0" smtClean="0"/>
              <a:t>mayo.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242649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los días 20 a 22 de mayo se llevó a cabo la elección del profesor miembro del Consejo de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Gestión Humana y el Centro Javeriano de Formación Deportiva realizó la invitación a presentar las pruebas físicas y técnicas para la conformación de las selecciones de profesores y personal administrativo que participarán en los Torneos Distritales de ASCUN</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1215711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7323</TotalTime>
  <Words>343</Words>
  <Application>Microsoft Office PowerPoint</Application>
  <PresentationFormat>Presentación en pantalla (4:3)</PresentationFormat>
  <Paragraphs>27</Paragraphs>
  <Slides>7</Slides>
  <Notes>6</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Guillermo Arturo Segura Vargas</cp:lastModifiedBy>
  <cp:revision>2047</cp:revision>
  <dcterms:created xsi:type="dcterms:W3CDTF">2010-02-05T13:43:46Z</dcterms:created>
  <dcterms:modified xsi:type="dcterms:W3CDTF">2014-05-27T18:21:10Z</dcterms:modified>
</cp:coreProperties>
</file>