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108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09/06/2014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09/06/2014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09/06/2014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09/06/2014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09/06/2014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09/06/2014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09/06/2014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09/06/2014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09/06/2014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09/06/2014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09/06/2014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09/06/2014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09/06/2014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195, junio 9 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Jueves 22 de Mayo se reunieron los miembros del Grupo de Estudios en Contabilidad Internacional (GECI), se realizó el análisis del capítulo 9 del libro </a:t>
            </a:r>
            <a:r>
              <a:rPr lang="es-CO" sz="1800" dirty="0" err="1"/>
              <a:t>Wiley</a:t>
            </a:r>
            <a:r>
              <a:rPr lang="es-CO" sz="1800" dirty="0"/>
              <a:t> 2012 </a:t>
            </a:r>
            <a:r>
              <a:rPr lang="es-CO" sz="1800" dirty="0" err="1"/>
              <a:t>Discontinued</a:t>
            </a:r>
            <a:r>
              <a:rPr lang="es-CO" sz="1800" dirty="0"/>
              <a:t> </a:t>
            </a:r>
            <a:r>
              <a:rPr lang="es-CO" sz="1800" dirty="0" err="1"/>
              <a:t>Operations</a:t>
            </a:r>
            <a:r>
              <a:rPr lang="es-CO" sz="1800" dirty="0"/>
              <a:t> </a:t>
            </a:r>
            <a:r>
              <a:rPr lang="es-CO" sz="1800" dirty="0" err="1"/>
              <a:t>Property</a:t>
            </a:r>
            <a:r>
              <a:rPr lang="es-CO" sz="1800" dirty="0"/>
              <a:t>, </a:t>
            </a:r>
            <a:r>
              <a:rPr lang="es-CO" sz="1800" dirty="0" err="1"/>
              <a:t>Plant</a:t>
            </a:r>
            <a:r>
              <a:rPr lang="es-CO" sz="1800" dirty="0"/>
              <a:t>, and </a:t>
            </a:r>
            <a:r>
              <a:rPr lang="es-CO" sz="1800" dirty="0" err="1"/>
              <a:t>Equipment</a:t>
            </a:r>
            <a:r>
              <a:rPr lang="es-CO" sz="1800" dirty="0"/>
              <a:t>, </a:t>
            </a:r>
            <a:r>
              <a:rPr lang="es-CO" sz="1800" dirty="0" err="1"/>
              <a:t>Disclosures</a:t>
            </a:r>
            <a:r>
              <a:rPr lang="es-CO" sz="1800" dirty="0"/>
              <a:t>, </a:t>
            </a:r>
            <a:r>
              <a:rPr lang="es-CO" sz="1800" dirty="0" err="1"/>
              <a:t>transfers</a:t>
            </a:r>
            <a:r>
              <a:rPr lang="es-CO" sz="1800" dirty="0"/>
              <a:t> of </a:t>
            </a:r>
            <a:r>
              <a:rPr lang="es-CO" sz="1800" dirty="0" err="1"/>
              <a:t>assets</a:t>
            </a:r>
            <a:r>
              <a:rPr lang="es-CO" sz="1800" dirty="0"/>
              <a:t> </a:t>
            </a:r>
            <a:r>
              <a:rPr lang="es-CO" sz="1800" dirty="0" err="1"/>
              <a:t>from</a:t>
            </a:r>
            <a:r>
              <a:rPr lang="es-CO" sz="1800" dirty="0"/>
              <a:t> </a:t>
            </a:r>
            <a:r>
              <a:rPr lang="es-CO" sz="1800" dirty="0" err="1"/>
              <a:t>customers</a:t>
            </a:r>
            <a:r>
              <a:rPr lang="es-CO" sz="1800" dirty="0"/>
              <a:t>, </a:t>
            </a:r>
            <a:r>
              <a:rPr lang="es-CO" sz="1800" dirty="0" err="1"/>
              <a:t>Fixed</a:t>
            </a:r>
            <a:r>
              <a:rPr lang="es-CO" sz="1800" dirty="0"/>
              <a:t> </a:t>
            </a:r>
            <a:r>
              <a:rPr lang="es-CO" sz="1800" dirty="0" err="1"/>
              <a:t>asset</a:t>
            </a:r>
            <a:r>
              <a:rPr lang="es-CO" sz="1800" dirty="0"/>
              <a:t> </a:t>
            </a:r>
            <a:r>
              <a:rPr lang="es-CO" sz="1800" dirty="0" err="1"/>
              <a:t>impairment</a:t>
            </a:r>
            <a:r>
              <a:rPr lang="es-CO" sz="1800" dirty="0"/>
              <a:t>–</a:t>
            </a:r>
            <a:r>
              <a:rPr lang="es-CO" sz="1800" dirty="0" err="1"/>
              <a:t>impairment</a:t>
            </a:r>
            <a:r>
              <a:rPr lang="es-CO" sz="1800" dirty="0"/>
              <a:t> </a:t>
            </a:r>
            <a:r>
              <a:rPr lang="es-CO" sz="1800" dirty="0" err="1" smtClean="0"/>
              <a:t>tests</a:t>
            </a:r>
            <a:r>
              <a:rPr lang="es-CO" sz="1800" dirty="0"/>
              <a:t>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martes 27 de mayo se realiza la sesión del  Grupo de Estudio  Responsabilidad Social, Ética y Gobierno Corporativo  “GERSEGOC” s</a:t>
            </a:r>
            <a:r>
              <a:rPr lang="es-CO" sz="1800" dirty="0" smtClean="0"/>
              <a:t>e </a:t>
            </a:r>
            <a:r>
              <a:rPr lang="es-CO" sz="1800" dirty="0"/>
              <a:t>inició el estudio de  la ISO </a:t>
            </a:r>
            <a:r>
              <a:rPr lang="es-CO" sz="1800" dirty="0" smtClean="0"/>
              <a:t>26000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Braulio Adriano Rodríguez Castro, Lorena Henao Pardo, Marcos Ancisar Valderrama Prieto y </a:t>
            </a:r>
            <a:r>
              <a:rPr lang="es-CO" sz="1800" dirty="0" err="1"/>
              <a:t>Nestor</a:t>
            </a:r>
            <a:r>
              <a:rPr lang="es-CO" sz="1800" dirty="0"/>
              <a:t> Javier </a:t>
            </a:r>
            <a:r>
              <a:rPr lang="es-CO" sz="1800" dirty="0" err="1"/>
              <a:t>Lizarazo</a:t>
            </a:r>
            <a:r>
              <a:rPr lang="es-CO" sz="1800" dirty="0"/>
              <a:t> Sierra realizan el martes 3 de junio el AUDIRÉ  relacionado con los cambios en el marco conceptual IFRS II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/>
              <a:t>Entre el 3 y 4 de junio se realizan las entrevistas para los aspirantes  a la Especialización en Contabilidad Financiera </a:t>
            </a:r>
            <a:r>
              <a:rPr lang="es-CO" sz="1800" smtClean="0"/>
              <a:t>Internacional</a:t>
            </a:r>
            <a:r>
              <a:rPr lang="es-CO" sz="1800" dirty="0"/>
              <a:t>.</a:t>
            </a:r>
            <a:endParaRPr lang="es-CO" sz="180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5205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jueves 5 de junio se realiza el comité de trabajos de grado, en donde se pone a consideración del cuerpo de docentes los anteproyectos y proyectos de grado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viernes 6 de junio se llevó a cabo el  primer encuentro ASCOOP relacionado con “Actualización en la prevención y control del riesgo en la organización solidaria</a:t>
            </a:r>
            <a:r>
              <a:rPr lang="es-CO" sz="1800" dirty="0" smtClean="0"/>
              <a:t>”</a:t>
            </a:r>
            <a:r>
              <a:rPr lang="es-CO" sz="1800" dirty="0"/>
              <a:t>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5205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pone a consideración del equipo de docentes el menú </a:t>
            </a:r>
            <a:r>
              <a:rPr lang="es-CO" sz="1800" dirty="0"/>
              <a:t>de </a:t>
            </a:r>
            <a:r>
              <a:rPr lang="es-CO" sz="1800" dirty="0" smtClean="0"/>
              <a:t>navegación </a:t>
            </a:r>
            <a:r>
              <a:rPr lang="es-CO" sz="1800" dirty="0"/>
              <a:t>de la </a:t>
            </a:r>
            <a:r>
              <a:rPr lang="es-CO" sz="1800" dirty="0" smtClean="0"/>
              <a:t>página </a:t>
            </a:r>
            <a:r>
              <a:rPr lang="es-CO" sz="1800" dirty="0"/>
              <a:t>WEB del Departamento de Ciencias Contables, </a:t>
            </a:r>
            <a:r>
              <a:rPr lang="es-CO" sz="1800" dirty="0" smtClean="0"/>
              <a:t>conforme</a:t>
            </a:r>
            <a:r>
              <a:rPr lang="es-CO" sz="1800" dirty="0"/>
              <a:t> a la estructura y modelo a seguir del menú de navegación enviado por la Facultad.  </a:t>
            </a:r>
          </a:p>
          <a:p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Como parte de las estrategias de promoción de las carrera de contaduría, se inicia la preparación de una actividad para dar </a:t>
            </a:r>
            <a:r>
              <a:rPr lang="es-CO" sz="1800" dirty="0"/>
              <a:t>a conocer a través del juego de roles cuáles son los campos de acción de un Contador Público y su diferencial, formado desde la </a:t>
            </a:r>
            <a:r>
              <a:rPr lang="es-CO" sz="1800" dirty="0" smtClean="0"/>
              <a:t>Javeriana.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379297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Durante Junio 5 y  6 se realizaron las entrevistas a los aspirantes de las especializaciones de Aseguramiento y Control y de la Especialización en Revisoría </a:t>
            </a:r>
            <a:r>
              <a:rPr lang="es-CO" sz="1800" dirty="0" smtClean="0"/>
              <a:t>Fiscal</a:t>
            </a:r>
            <a:r>
              <a:rPr lang="es-CO" sz="1800" dirty="0"/>
              <a:t>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Dirección de Gestión Humana en cumplimiento de la Resolución 2013 de 1986 invita a todos los Profesores y al Personal Administrativo a participar en la votación para la elección del Comité Paritario de Salud Ocupacional (COPASO</a:t>
            </a:r>
            <a:r>
              <a:rPr lang="es-CO" sz="1800" dirty="0" smtClean="0"/>
              <a:t>).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5205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7470</TotalTime>
  <Words>312</Words>
  <Application>Microsoft Office PowerPoint</Application>
  <PresentationFormat>Presentación en pantalla (4:3)</PresentationFormat>
  <Paragraphs>23</Paragraphs>
  <Slides>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Guillermo Arturo Segura Vargas</cp:lastModifiedBy>
  <cp:revision>2064</cp:revision>
  <dcterms:created xsi:type="dcterms:W3CDTF">2010-02-05T13:43:46Z</dcterms:created>
  <dcterms:modified xsi:type="dcterms:W3CDTF">2014-06-09T13:39:47Z</dcterms:modified>
</cp:coreProperties>
</file>