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60" r:id="rId3"/>
    <p:sldId id="257" r:id="rId4"/>
    <p:sldId id="258" r:id="rId5"/>
    <p:sldId id="259" r:id="rId6"/>
    <p:sldId id="261" r:id="rId7"/>
    <p:sldId id="262" r:id="rId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389" autoAdjust="0"/>
    <p:restoredTop sz="86323" autoAdjust="0"/>
  </p:normalViewPr>
  <p:slideViewPr>
    <p:cSldViewPr>
      <p:cViewPr>
        <p:scale>
          <a:sx n="77" d="100"/>
          <a:sy n="77" d="100"/>
        </p:scale>
        <p:origin x="-1080" y="-72"/>
      </p:cViewPr>
      <p:guideLst>
        <p:guide orient="horz" pos="2160"/>
        <p:guide pos="2880"/>
      </p:guideLst>
    </p:cSldViewPr>
  </p:slideViewPr>
  <p:outlineViewPr>
    <p:cViewPr>
      <p:scale>
        <a:sx n="33" d="100"/>
        <a:sy n="33" d="100"/>
      </p:scale>
      <p:origin x="54" y="165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16/06/2014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16/06/2014</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16/06/2014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16/06/2014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16/06/2014</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16/06/2014</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16/06/2014</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16/06/2014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16/06/2014</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16/06/2014</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16/06/2014</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16/06/2014</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16/06/2014</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196, junio 16 de 2014</a:t>
            </a:r>
            <a:endParaRPr lang="es-CO" dirty="0"/>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lunes 9 de junio el cuerpo de docentes del Departamento de Ciencias Contables llevó a cabo el   Comité de Anteproyectos, convocado por la profesora Luz Eneida Moreno</a:t>
            </a:r>
            <a:r>
              <a:rPr lang="es-CO" sz="1800" dirty="0" smtClean="0"/>
              <a:t>.</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10 de junio se realizó la reunión del Área Contable en la cual se presentaron los proyectos de investigaciones de las docentes Natalia Baracaldo y las profesoras Maria Isabel Duque y Maria Victoria Uribe.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18534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pasado 11 de junio se realizó reunión para la Ponderación de los factores de acreditación de la Carrera de Contaduría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jueves 12 de junio Se llevó a cabo la ceremonia religiosa por la salud Dr. Hernando Bermúdez G.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uiExpand="1"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cuerpo de docentes cumplió su misión de reporte de notas definitivas del semestre recién culminado</a:t>
            </a:r>
            <a:r>
              <a:rPr lang="es-CO" sz="1800" dirty="0" smtClean="0"/>
              <a:t>.</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curso se encuentra el Diplomado en Auditoria Forense en </a:t>
            </a:r>
            <a:r>
              <a:rPr lang="es-CO" sz="1800" dirty="0" smtClean="0"/>
              <a:t>Ecopetrol.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5731568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13 de Junio se realizó la sesión de </a:t>
            </a:r>
            <a:r>
              <a:rPr lang="es-CO" sz="1800" dirty="0" err="1"/>
              <a:t>Spatia</a:t>
            </a:r>
            <a:r>
              <a:rPr lang="es-CO" sz="1800" dirty="0"/>
              <a:t> con el tema de Convergencia a Normas Internacionales de Aseguramiento </a:t>
            </a:r>
            <a:r>
              <a:rPr lang="es-CO" sz="1800" dirty="0" smtClean="0"/>
              <a:t>.</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Se adelantan actividades  para convocar prospectos de estudiantes de Contaduría con la actividad “Se Contador por un día”.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5731568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llevó a cabo el Consejo de Facultad el jueves 12 de junio</a:t>
            </a:r>
            <a:r>
              <a:rPr lang="es-CO" sz="1800" dirty="0" smtClean="0"/>
              <a:t>.</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ocasión del Campeonato Mundial de Fútbol 2014 el Rector Jorge H. Peláez Piedrahita, S.J. emite la Circular No. 10 con el propósito de facilitar el que la Comunidad Educativa pueda observar los partidos</a:t>
            </a:r>
            <a:r>
              <a:rPr lang="es-CO" sz="1800" dirty="0" smtClean="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891300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Oficina de la Dirección de Gestión Humana desarrollo de una actividad de planeación estratégica durante el jueves 12 de junio</a:t>
            </a:r>
            <a:r>
              <a:rPr lang="es-CO" sz="1800" dirty="0" smtClean="0"/>
              <a:t>.</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Académica extiende a la comunidad académica la invitación hecha por AUSJAL, al seminario virtual sobre liderazgo Ignaciano para docentes y directivos el cual se realizará el próximo 23 de junio.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891300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7521</TotalTime>
  <Words>291</Words>
  <Application>Microsoft Office PowerPoint</Application>
  <PresentationFormat>Presentación en pantalla (4:3)</PresentationFormat>
  <Paragraphs>27</Paragraphs>
  <Slides>7</Slides>
  <Notes>6</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Guillermo Arturo Segura Vargas</cp:lastModifiedBy>
  <cp:revision>2070</cp:revision>
  <dcterms:created xsi:type="dcterms:W3CDTF">2010-02-05T13:43:46Z</dcterms:created>
  <dcterms:modified xsi:type="dcterms:W3CDTF">2014-06-16T15:37:24Z</dcterms:modified>
</cp:coreProperties>
</file>