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3" r:id="rId3"/>
    <p:sldId id="261" r:id="rId4"/>
    <p:sldId id="262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24/06/2014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24/06/2014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24/06/2014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24/06/2014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24/06/2014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24/06/2014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24/06/2014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24/06/2014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24/06/2014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24/06/2014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24/06/2014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24/06/2014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24/06/2014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197, junio 24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martes 17 de junio se realizó la reunión del Área Contable en la cual se presentaron los proyectos de investigaciones de la docente Luz Eneida Moreno, y las docentes Alba Rocío Carvajal y Aracely Sanchez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en el evento “Se Contador por un día” a los aspirantes del programa de contaduría pública organizado con la Coordinación de Mercadeo de la Facultad de Ciencias Económicas y Administrativas.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profesora </a:t>
            </a:r>
            <a:r>
              <a:rPr lang="es-CO" sz="1800" dirty="0" err="1"/>
              <a:t>Jenith</a:t>
            </a:r>
            <a:r>
              <a:rPr lang="es-CO" sz="1800" dirty="0"/>
              <a:t> Esmeralda Linares Galván realizó el </a:t>
            </a:r>
            <a:r>
              <a:rPr lang="es-CO" sz="1800" dirty="0" err="1" smtClean="0"/>
              <a:t>Audíre</a:t>
            </a:r>
            <a:r>
              <a:rPr lang="es-CO" sz="1800" dirty="0" smtClean="0"/>
              <a:t> </a:t>
            </a:r>
            <a:r>
              <a:rPr lang="es-CO" sz="1800" dirty="0"/>
              <a:t>en donde expuso sobre la Propuesta metodológica para la identificación de riesgos de corrupción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</a:t>
            </a:r>
            <a:r>
              <a:rPr lang="es-CO" sz="1800" dirty="0" smtClean="0"/>
              <a:t>(CEDC) </a:t>
            </a:r>
            <a:r>
              <a:rPr lang="es-CO" sz="1800" dirty="0"/>
              <a:t>continuó el estudio de los fundamentos de las conclusiones de la International </a:t>
            </a:r>
            <a:r>
              <a:rPr lang="es-CO" sz="1800" dirty="0" err="1"/>
              <a:t>Financial</a:t>
            </a:r>
            <a:r>
              <a:rPr lang="es-CO" sz="1800" dirty="0"/>
              <a:t> </a:t>
            </a:r>
            <a:r>
              <a:rPr lang="es-CO" sz="1800" dirty="0" err="1"/>
              <a:t>Reporting</a:t>
            </a:r>
            <a:r>
              <a:rPr lang="es-CO" sz="1800" dirty="0"/>
              <a:t> Standard 3 Business </a:t>
            </a:r>
            <a:r>
              <a:rPr lang="es-CO" sz="1800" dirty="0" err="1"/>
              <a:t>Combinations</a:t>
            </a:r>
            <a:r>
              <a:rPr lang="es-CO" sz="1800" dirty="0"/>
              <a:t>. Párrafo   OC11 AL EI2 del documento en mención.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inician las labores de construcción del Vademécum No. 12, por parte de las unidades del Departamento de Ciencias Contables.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rector Jorge Humberto Peláez Piedrahita S.J., mediante la Circular 011/2014 comunica que durante su ausencia del 25 al 27 de junio, la doctora Consuelo Uribe </a:t>
            </a:r>
            <a:r>
              <a:rPr lang="es-CO" sz="1800" dirty="0" err="1"/>
              <a:t>Mallarino</a:t>
            </a:r>
            <a:r>
              <a:rPr lang="es-CO" sz="1800" dirty="0"/>
              <a:t> Vicerrectora de Investigación  es nombrada Rectora Encargada, lo anterior con ocasión a la participación del Padre Rector en el Seminario “Cómo redefinir e implementar una política universitaria eficaz” en la ciudad de Miami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7573</TotalTime>
  <Words>234</Words>
  <Application>Microsoft Office PowerPoint</Application>
  <PresentationFormat>Presentación en pantalla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2071</cp:revision>
  <dcterms:created xsi:type="dcterms:W3CDTF">2010-02-05T13:43:46Z</dcterms:created>
  <dcterms:modified xsi:type="dcterms:W3CDTF">2014-06-24T15:40:19Z</dcterms:modified>
</cp:coreProperties>
</file>