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01/07/2014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01/07/2014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01/07/2014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01/07/2014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01/07/2014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01/07/2014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01/07/2014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01/07/2014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198, julio 02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martes 24 de junio en la universidad Santo Tomás se realiza la ceremonia de Candidatura de Doctor en Educación del profesor Marcos </a:t>
            </a:r>
            <a:r>
              <a:rPr lang="es-CO" sz="1800" dirty="0" err="1"/>
              <a:t>Ancisar</a:t>
            </a:r>
            <a:r>
              <a:rPr lang="es-CO" sz="1800" dirty="0"/>
              <a:t> Valderrama.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Martha Liliana Arias y Juan Sergio Cruz ponen a discusión el proyecto de investigación que se analizará por el cuerpo de docentes el próximo lunes 7 de julio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1830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Siguen los preparativos del Primer Encuentro de docente de Finanzas en los programas de Contaduría Pública que se llevará a cabo en la universidad Javeriana el próximo 6 de agosto del año en curso. 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de Ciencias Contables, convoca a la primera reunión del Grupo de Profesores de la Especialización en Contabilidad Financiera Internacional del 2014-3, el día </a:t>
            </a:r>
            <a:r>
              <a:rPr lang="es-CO" sz="1800" dirty="0" err="1"/>
              <a:t>Jueve</a:t>
            </a:r>
            <a:r>
              <a:rPr lang="es-CO" sz="1800" dirty="0"/>
              <a:t> 03 de Julio de 2014. 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1830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acuerdo con la Circular No. 004/2014 emitida por el Padre Rector, durante la ausencia  del Dr. Andrés Rosas </a:t>
            </a:r>
            <a:r>
              <a:rPr lang="es-CO" sz="1800" dirty="0" err="1"/>
              <a:t>Wulfers</a:t>
            </a:r>
            <a:r>
              <a:rPr lang="es-CO" sz="1800" dirty="0"/>
              <a:t>, Decano de Facultad de Ciencias Económicas y Administrativas, del 26 de junio al  11 </a:t>
            </a:r>
            <a:r>
              <a:rPr lang="es-CO" sz="1800"/>
              <a:t>de </a:t>
            </a:r>
            <a:r>
              <a:rPr lang="es-CO" sz="1800" smtClean="0"/>
              <a:t>julio asumirá </a:t>
            </a:r>
            <a:r>
              <a:rPr lang="es-CO" sz="1800" dirty="0"/>
              <a:t>las funciones de Decano, en calidad de encargado el Dr. Flavio Jácome </a:t>
            </a:r>
            <a:r>
              <a:rPr lang="es-CO" sz="1800" dirty="0" err="1"/>
              <a:t>Lievano</a:t>
            </a:r>
            <a:r>
              <a:rPr lang="es-CO" sz="1800" dirty="0"/>
              <a:t>, Director de los Posgrado en Economía.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confirma que el cierre del primer corte de convocatorias internas de investigación de la Pontificia Universidad Javeriana es el 30 de junio.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44567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7613</TotalTime>
  <Words>178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2076</cp:revision>
  <dcterms:created xsi:type="dcterms:W3CDTF">2010-02-05T13:43:46Z</dcterms:created>
  <dcterms:modified xsi:type="dcterms:W3CDTF">2014-07-01T17:24:48Z</dcterms:modified>
</cp:coreProperties>
</file>