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08/07/2014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08/07/2014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08/07/2014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08/07/2014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08/07/2014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08/07/2014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08/07/2014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199, julio 7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día martes 24 de junio se realizó la sesión del  Grupo de Estudio  Responsabilidad Social, Ética y Gobierno Corporativo  “GERSEGOC”, se inició el estudio de la ISO 26000  sobre  Derechos Humanos y Responsabilidad Social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25 de Junio de  2014 se reunieron los miembros del Centro de Estudios en Derecho Contable, </a:t>
            </a:r>
            <a:r>
              <a:rPr lang="es-CO" sz="1800" dirty="0" smtClean="0"/>
              <a:t>se </a:t>
            </a:r>
            <a:r>
              <a:rPr lang="es-CO" sz="1800" dirty="0"/>
              <a:t>continuó el estudio de los fundamentos de las conclusiones de la International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Reporting</a:t>
            </a:r>
            <a:r>
              <a:rPr lang="es-CO" sz="1800" dirty="0"/>
              <a:t> Standard 3 Business </a:t>
            </a:r>
            <a:r>
              <a:rPr lang="es-CO" sz="1800" dirty="0" err="1"/>
              <a:t>Combinations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2 de julio se contó con la intervención del profesor Fernando Borda Suárez en el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con la conferencia sobre Incidencias Financieras de la aplicación de las NIIF en el Sector Cooperativo.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día Jueves 03 se reunieron los </a:t>
            </a:r>
            <a:r>
              <a:rPr lang="es-CO" sz="1800" dirty="0" smtClean="0"/>
              <a:t>miembros </a:t>
            </a:r>
            <a:r>
              <a:rPr lang="es-CO" sz="1800" dirty="0"/>
              <a:t>del Grupo de Estudios en Contabilidad Internacional (GECI), se realizó el análisis del capítulo 10 del libro </a:t>
            </a:r>
            <a:r>
              <a:rPr lang="es-CO" sz="1800" dirty="0" err="1"/>
              <a:t>Wiley</a:t>
            </a:r>
            <a:r>
              <a:rPr lang="es-CO" sz="1800" dirty="0"/>
              <a:t> 2012, </a:t>
            </a:r>
            <a:r>
              <a:rPr lang="es-CO" sz="1800" dirty="0" err="1"/>
              <a:t>Borrowing</a:t>
            </a:r>
            <a:r>
              <a:rPr lang="es-CO" sz="1800" dirty="0"/>
              <a:t> </a:t>
            </a:r>
            <a:r>
              <a:rPr lang="es-CO" sz="1800" dirty="0" err="1"/>
              <a:t>Costs</a:t>
            </a:r>
            <a:r>
              <a:rPr lang="es-CO" sz="1800" dirty="0"/>
              <a:t> (páginas 197 a 201).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Doctor Hernando Bermudez puso a discusión del grupo de docentes del Departamento el borrador del primer capítulo del ensayo que se titularía Regulación colombiana de la profesión contable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</a:t>
            </a:r>
            <a:r>
              <a:rPr lang="es-CO" sz="1800" dirty="0" smtClean="0"/>
              <a:t> la </a:t>
            </a:r>
            <a:r>
              <a:rPr lang="es-CO" sz="1800" dirty="0"/>
              <a:t>primera reunión del Grupo de Profesores de la Especialización en Contabilidad Financiera Internacional </a:t>
            </a:r>
            <a:r>
              <a:rPr lang="es-CO" sz="1800" dirty="0" smtClean="0"/>
              <a:t>del semestre, </a:t>
            </a:r>
            <a:r>
              <a:rPr lang="es-CO" sz="1800" dirty="0"/>
              <a:t>con el fin de dar a conocer los resultados </a:t>
            </a:r>
            <a:r>
              <a:rPr lang="es-CO" sz="1800" dirty="0" smtClean="0"/>
              <a:t>del primer </a:t>
            </a:r>
            <a:r>
              <a:rPr lang="es-CO" sz="1800" dirty="0"/>
              <a:t>período académico 2014-1 y reforzar  las políticas y directrices trazadas para el siguiente período de acuerdo a los Reglamentos establecidos por la Universidad. 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ingeniera Catalina Martínez de Rozo tomó posesión como nueva Vicerrectora Administrativa de la Pontificia Universidad Javeriana el lunes primero de julio.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ocasión del partido de futbol de la Selección Colombia del 4 de julio, el Padre Rector Jorge Humberto S.J. autorizó que la jornada laboral para los Profesores y el Personal Administrativo de ese día se desarrollara desde las 7:00 a.m. y la 1:00 p.m.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7581</TotalTime>
  <Words>276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2077</cp:revision>
  <dcterms:created xsi:type="dcterms:W3CDTF">2010-02-05T13:43:46Z</dcterms:created>
  <dcterms:modified xsi:type="dcterms:W3CDTF">2014-07-08T18:37:07Z</dcterms:modified>
</cp:coreProperties>
</file>