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37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15/02/2010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2, 15 </a:t>
            </a:r>
            <a:r>
              <a:rPr lang="es-CO" dirty="0" smtClean="0"/>
              <a:t>de febrero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pPr lvl="0"/>
            <a:r>
              <a:rPr lang="es-CO" sz="2000" dirty="0" smtClean="0"/>
              <a:t>Al cierre del tercer período académico de 2009, 65 </a:t>
            </a:r>
            <a:r>
              <a:rPr lang="es-CO" sz="2000" dirty="0" smtClean="0"/>
              <a:t>estudiantes </a:t>
            </a:r>
            <a:r>
              <a:rPr lang="es-CO" sz="2000" dirty="0" smtClean="0"/>
              <a:t>del pregrado mantuvieron un promedio ponderado superior a 4.</a:t>
            </a:r>
          </a:p>
          <a:p>
            <a:pPr lvl="0"/>
            <a:r>
              <a:rPr lang="es-CO" sz="2000" dirty="0" smtClean="0"/>
              <a:t>El Profesor Gabriel Suárez Cortes donó 24 libros a la Biblioteca Alfonso Borrero Cabal S.J.</a:t>
            </a:r>
          </a:p>
          <a:p>
            <a:pPr lvl="0"/>
            <a:r>
              <a:rPr lang="es-CO" sz="2000" dirty="0" smtClean="0"/>
              <a:t>El sábado 6 febrero aprobaron la prueba el 62% de los 71 alumnos que presentaron el preparatorio en Contabilidad Gerencial. </a:t>
            </a:r>
          </a:p>
          <a:p>
            <a:pPr lvl="0"/>
            <a:r>
              <a:rPr lang="es-CO" sz="2000" dirty="0" smtClean="0"/>
              <a:t>El lunes 8 de febrero circularon el número 245 de Novitas, los números 137 y 138 de Contrapartida y el primer número de Registro Contable</a:t>
            </a:r>
            <a:r>
              <a:rPr lang="es-CO" sz="2000" dirty="0" smtClean="0"/>
              <a:t>.</a:t>
            </a:r>
            <a:endParaRPr lang="es-CO" sz="20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pPr lvl="0"/>
            <a:r>
              <a:rPr lang="es-CO" sz="2000" dirty="0" smtClean="0"/>
              <a:t>El pasado lunes 8 de febrero, en el restaurante “El Mirador” ubicado en el edificio Gabriel Giraldo S.J.,  se reunieron 38 profesores del área de finanzas y contabilidad financiera, oportunidad en la cual definieron las actividades a desarrollar durante el semestre. </a:t>
            </a:r>
          </a:p>
          <a:p>
            <a:pPr lvl="0"/>
            <a:r>
              <a:rPr lang="es-CO" sz="2000" dirty="0" smtClean="0"/>
              <a:t>En su reunión del martes 9 de febrero, bajo la orientación de la Profesora Irma Yolanda Ramos de la Universidad Cooperativa de Colombia, los profesores de la Red de Universidades con Especialización en Revisoría Fiscal, estudiaron el preámbulo de las normas internacionales de auditoría y aseguramiento de la información</a:t>
            </a:r>
            <a:r>
              <a:rPr lang="es-CO" sz="2000" dirty="0" smtClean="0"/>
              <a:t>.</a:t>
            </a:r>
            <a:endParaRPr lang="es-CO" sz="20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 calcmode="lin" valueType="num">
                                      <p:cBhvr additive="base">
                                        <p:cTn id="46"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bg/>
                                          </p:spTgt>
                                        </p:tgtEl>
                                        <p:attrNameLst>
                                          <p:attrName>style.visibility</p:attrName>
                                        </p:attrNameLst>
                                      </p:cBhvr>
                                      <p:to>
                                        <p:strVal val="visible"/>
                                      </p:to>
                                    </p:set>
                                    <p:anim calcmode="lin" valueType="num">
                                      <p:cBhvr additive="base">
                                        <p:cTn id="5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0" end="0"/>
                                            </p:txEl>
                                          </p:spTgt>
                                        </p:tgtEl>
                                        <p:attrNameLst>
                                          <p:attrName>style.visibility</p:attrName>
                                        </p:attrNameLst>
                                      </p:cBhvr>
                                      <p:to>
                                        <p:strVal val="visible"/>
                                      </p:to>
                                    </p:set>
                                    <p:anim calcmode="lin" valueType="num">
                                      <p:cBhvr additive="base">
                                        <p:cTn id="5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1" end="1"/>
                                            </p:txEl>
                                          </p:spTgt>
                                        </p:tgtEl>
                                        <p:attrNameLst>
                                          <p:attrName>style.visibility</p:attrName>
                                        </p:attrNameLst>
                                      </p:cBhvr>
                                      <p:to>
                                        <p:strVal val="visible"/>
                                      </p:to>
                                    </p:set>
                                    <p:anim calcmode="lin" valueType="num">
                                      <p:cBhvr additive="base">
                                        <p:cTn id="6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00"/>
                                        <p:tgtEl>
                                          <p:spTgt spid="1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0000" lnSpcReduction="20000"/>
          </a:bodyPr>
          <a:lstStyle/>
          <a:p>
            <a:r>
              <a:rPr lang="es-CO" dirty="0" smtClean="0"/>
              <a:t>En la tarde del 9 de febrero, los profesores de planta dedicaron su reunión semanal a la preparación del Día del Contador Público Javeriano y a revisar el estado de avance de las actividades orientadas a solicitar que la Carrera de Contaduría Pública sea, nuevamente, acreditada por su calidad.</a:t>
            </a:r>
          </a:p>
          <a:p>
            <a:r>
              <a:rPr lang="es-CO" dirty="0" smtClean="0"/>
              <a:t>La conferencia correspondiente al martes 9 de febrero se dedicó a la revisión de la Ley 1380 del 25 de enero de 2010, por el cual se establece el régimen de insolvencia para la persona natural no comerciante</a:t>
            </a:r>
            <a:r>
              <a:rPr lang="es-CO" dirty="0" smtClean="0"/>
              <a:t>.</a:t>
            </a:r>
            <a:endParaRPr lang="es-CO"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2000" dirty="0" smtClean="0"/>
              <a:t>El miércoles 10 de febrero reanudó sus sesiones el Centro de Estudios en Derecho Contable (CEDC), ocasión en la cual se continuó el análisis del documento </a:t>
            </a:r>
            <a:r>
              <a:rPr lang="es-CO" sz="2000" i="1" dirty="0" err="1" smtClean="0"/>
              <a:t>Preliminary</a:t>
            </a:r>
            <a:r>
              <a:rPr lang="es-CO" sz="2000" i="1" dirty="0" smtClean="0"/>
              <a:t> </a:t>
            </a:r>
            <a:r>
              <a:rPr lang="es-CO" sz="2000" i="1" dirty="0" err="1" smtClean="0"/>
              <a:t>Views</a:t>
            </a:r>
            <a:r>
              <a:rPr lang="es-CO" sz="2000" i="1" dirty="0" smtClean="0"/>
              <a:t>, Conceptual Framework </a:t>
            </a:r>
            <a:r>
              <a:rPr lang="es-CO" sz="2000" i="1" dirty="0" err="1" smtClean="0"/>
              <a:t>for</a:t>
            </a:r>
            <a:r>
              <a:rPr lang="es-CO" sz="2000" i="1" dirty="0" smtClean="0"/>
              <a:t> </a:t>
            </a:r>
            <a:r>
              <a:rPr lang="es-CO" sz="2000" i="1" dirty="0" err="1" smtClean="0"/>
              <a:t>Financial</a:t>
            </a:r>
            <a:r>
              <a:rPr lang="es-CO" sz="2000" i="1" dirty="0" smtClean="0"/>
              <a:t> </a:t>
            </a:r>
            <a:r>
              <a:rPr lang="es-CO" sz="2000" i="1" dirty="0" err="1" smtClean="0"/>
              <a:t>Reporting</a:t>
            </a:r>
            <a:r>
              <a:rPr lang="es-CO" sz="2000" i="1" dirty="0" smtClean="0"/>
              <a:t>: </a:t>
            </a:r>
            <a:r>
              <a:rPr lang="es-CO" sz="2000" i="1" dirty="0" err="1" smtClean="0"/>
              <a:t>The</a:t>
            </a:r>
            <a:r>
              <a:rPr lang="es-CO" sz="2000" i="1" dirty="0" smtClean="0"/>
              <a:t> </a:t>
            </a:r>
            <a:r>
              <a:rPr lang="es-CO" sz="2000" i="1" dirty="0" err="1" smtClean="0"/>
              <a:t>Reporting</a:t>
            </a:r>
            <a:r>
              <a:rPr lang="es-CO" sz="2000" i="1" dirty="0" smtClean="0"/>
              <a:t> </a:t>
            </a:r>
            <a:r>
              <a:rPr lang="es-CO" sz="2000" i="1" dirty="0" err="1" smtClean="0"/>
              <a:t>Entity</a:t>
            </a:r>
            <a:r>
              <a:rPr lang="es-CO" sz="2000" i="1" dirty="0" smtClean="0"/>
              <a:t>.</a:t>
            </a:r>
            <a:endParaRPr lang="es-CO" sz="2000" dirty="0" smtClean="0"/>
          </a:p>
          <a:p>
            <a:pPr lvl="0"/>
            <a:r>
              <a:rPr lang="es-CO" sz="2000" dirty="0" smtClean="0"/>
              <a:t>Para </a:t>
            </a:r>
            <a:r>
              <a:rPr lang="es-CO" sz="2000" dirty="0" smtClean="0"/>
              <a:t>conversar sobre los proyectos en común, el viernes 12 de febrero se reunieron el Decano de la Facultad de Contaduría de la Universidad Externado de Colombia y el Director del Departamento de Ciencias Contables de la sede Bogotá de la Pontificia Universidad Javeriana</a:t>
            </a:r>
            <a:r>
              <a:rPr lang="es-CO" sz="2000" dirty="0" smtClean="0"/>
              <a:t>.</a:t>
            </a:r>
            <a:endParaRPr lang="es-CO" sz="20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down)">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2000" dirty="0" smtClean="0"/>
              <a:t>Con la asistencia de los estudiantes de la Especialización en Aseguramiento y Control Interno, el sábado 13 de febrero se iniciaron las jornadas orientadas por la </a:t>
            </a:r>
            <a:r>
              <a:rPr lang="es-CO" sz="2000" dirty="0" err="1" smtClean="0"/>
              <a:t>Decanatura</a:t>
            </a:r>
            <a:r>
              <a:rPr lang="es-CO" sz="2000" dirty="0" smtClean="0"/>
              <a:t> del Medio Universitario, cuyos propósitos esenciales son procurar una aproximación al conocimiento de la naturaleza de la Universidad y fomentar la integración entre los estudiantes. </a:t>
            </a:r>
            <a:endParaRPr lang="es-CO" sz="2000" dirty="0" smtClean="0"/>
          </a:p>
          <a:p>
            <a:r>
              <a:rPr lang="es-CO" sz="2000" dirty="0" smtClean="0"/>
              <a:t>El pasado 13 de febrero, el Grupo de Estudio en Contabilidad Financiera Internacional (GECI) estudió la norma IFRS 6.</a:t>
            </a:r>
          </a:p>
          <a:p>
            <a:pPr lvl="0"/>
            <a:endParaRPr lang="es-CO" sz="16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2000" dirty="0" smtClean="0"/>
              <a:t>Entre las 2:30 a 3:30 p.m. del  sábado 13 de febrero, se realizó el preparatorio en Aseguramiento. </a:t>
            </a:r>
          </a:p>
          <a:p>
            <a:r>
              <a:rPr lang="es-CO" sz="2000" dirty="0" smtClean="0"/>
              <a:t>El pasado 14 de febrero, en el Día del Contador Público Javeriano, José Eduardo Jiménez Ramírez, Jesús Orlando Corredor Alejo y Bernardo </a:t>
            </a:r>
            <a:r>
              <a:rPr lang="es-CO" sz="2000" smtClean="0"/>
              <a:t>Vergara </a:t>
            </a:r>
            <a:r>
              <a:rPr lang="es-CO" sz="2000" smtClean="0"/>
              <a:t>Rodríguez, </a:t>
            </a:r>
            <a:r>
              <a:rPr lang="es-CO" sz="2000" dirty="0" smtClean="0"/>
              <a:t>fueron reconocidos como contadores públicos javerianos ejemplares. </a:t>
            </a:r>
          </a:p>
          <a:p>
            <a:r>
              <a:rPr lang="es-CO" sz="2000" dirty="0" smtClean="0"/>
              <a:t>El próximo lunes 22 de febrero, a las 5 p.m., se llevará a cabo la charla informativa sobre las Practicas Universitarias para los estudiantes de Contaduria.</a:t>
            </a:r>
            <a:endParaRPr lang="es-CO" sz="20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2" end="2"/>
                                            </p:txEl>
                                          </p:spTgt>
                                        </p:tgtEl>
                                        <p:attrNameLst>
                                          <p:attrName>style.visibility</p:attrName>
                                        </p:attrNameLst>
                                      </p:cBhvr>
                                      <p:to>
                                        <p:strVal val="visible"/>
                                      </p:to>
                                    </p:set>
                                    <p:anim calcmode="lin" valueType="num">
                                      <p:cBhvr additive="base">
                                        <p:cTn id="58"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143</TotalTime>
  <Words>542</Words>
  <Application>Microsoft Office PowerPoint</Application>
  <PresentationFormat>Presentación en pantalla (4:3)</PresentationFormat>
  <Paragraphs>20</Paragraphs>
  <Slides>4</Slides>
  <Notes>3</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Viajes</vt:lpstr>
      <vt:lpstr>Registro contable</vt:lpstr>
      <vt:lpstr>Diapositiva 2</vt:lpstr>
      <vt:lpstr>Diapositiva 3</vt:lpstr>
      <vt:lpstr>Diapositiva 4</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19</cp:revision>
  <dcterms:created xsi:type="dcterms:W3CDTF">2010-02-05T13:43:46Z</dcterms:created>
  <dcterms:modified xsi:type="dcterms:W3CDTF">2010-02-15T17:59:45Z</dcterms:modified>
</cp:coreProperties>
</file>