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28/06/2010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20, junio 28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22 de junio, como parte de las actividades de la Red de Universidades con Especialización en Revisoría </a:t>
            </a:r>
            <a:r>
              <a:rPr lang="es-CO" sz="1800" dirty="0" smtClean="0"/>
              <a:t>Fiscal, </a:t>
            </a:r>
            <a:r>
              <a:rPr lang="es-CO" sz="1800" dirty="0" smtClean="0"/>
              <a:t>con la orientación de la profesora  Fabiola Torres Agudelo de la Pontificia Universidad Javeriana, se estudió el </a:t>
            </a:r>
            <a:r>
              <a:rPr lang="en-US" sz="1800" i="1" dirty="0"/>
              <a:t>ISA 501, Audit Evidence—Specific Considerations for Selected </a:t>
            </a:r>
            <a:r>
              <a:rPr lang="en-US" sz="1800" i="1" dirty="0" smtClean="0"/>
              <a:t>Items.</a:t>
            </a:r>
            <a:endParaRPr lang="es-ES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Novitas 263, Contrapartida 177 a 182, Registro contable 19. </a:t>
            </a:r>
          </a:p>
          <a:p>
            <a:r>
              <a:rPr lang="es-CO" sz="1800" dirty="0" smtClean="0"/>
              <a:t>El Centro de Estudios en Derecho </a:t>
            </a:r>
            <a:r>
              <a:rPr lang="es-CO" sz="1800" dirty="0" smtClean="0"/>
              <a:t>Contable (CEDC) </a:t>
            </a:r>
            <a:r>
              <a:rPr lang="es-CO" sz="1800" dirty="0" smtClean="0"/>
              <a:t>culminó su estudio de los documentos producidos por IASB – FASB sobre el </a:t>
            </a:r>
            <a:r>
              <a:rPr lang="es-CO" sz="1800" dirty="0" smtClean="0"/>
              <a:t>“ente”. </a:t>
            </a:r>
            <a:r>
              <a:rPr lang="es-CO" sz="1800" dirty="0" smtClean="0"/>
              <a:t>Acordó iniciar el estudio de los documentos que esas entidades han emitido respecto del valor razonable.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semanal, </a:t>
            </a:r>
            <a:r>
              <a:rPr lang="es-CO" sz="1800" dirty="0" smtClean="0"/>
              <a:t>el martes 22 los </a:t>
            </a:r>
            <a:r>
              <a:rPr lang="es-CO" sz="1800" dirty="0" smtClean="0"/>
              <a:t>profesores de planta volvieron a conversar sobre el avance del documento que se está escribiendo para orientar los procesos de investigación en sentido estricto y de investigación formativa y sobre la cuarta edición de Vademécum</a:t>
            </a:r>
            <a:r>
              <a:rPr lang="es-CO" sz="1800" dirty="0" smtClean="0"/>
              <a:t>. También  conversaron sobre  los trabajos de grado. El viernes los profesores continuaron trabajando sobre el documento que trata de la investigación.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Gabriel Suárez Cortés y Gustavo Amaya Serrano fueron designados miembros del Consejo Técnico de la Contaduría Pública.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En la semana que empieza el 19 de julio próximo se recibirá a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curso </a:t>
            </a:r>
            <a:r>
              <a:rPr lang="es-CO" sz="1800" dirty="0" smtClean="0"/>
              <a:t>inter - </a:t>
            </a:r>
            <a:r>
              <a:rPr lang="es-CO" sz="1800" dirty="0" smtClean="0"/>
              <a:t>semestral de Revisoría Fiscal.</a:t>
            </a:r>
          </a:p>
          <a:p>
            <a:r>
              <a:rPr lang="es-CO" sz="1800" dirty="0" smtClean="0"/>
              <a:t>Se llevó a cabo una sesión </a:t>
            </a:r>
            <a:r>
              <a:rPr lang="es-CO" sz="1800" dirty="0"/>
              <a:t>informativa sobre </a:t>
            </a:r>
            <a:r>
              <a:rPr lang="es-CO" sz="1800" dirty="0" smtClean="0"/>
              <a:t>los Programas </a:t>
            </a:r>
            <a:r>
              <a:rPr lang="es-CO" sz="1800" dirty="0"/>
              <a:t>de Financiación para Movilidad Internacional de Profesores desde/hacia la Universidad </a:t>
            </a:r>
            <a:r>
              <a:rPr lang="es-CO" sz="1800" dirty="0" smtClean="0"/>
              <a:t>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 la unidad de aseguramiento se volvieron a reunir el sábado 26 para revisar los objetivos de su área de formación. Acordaron introducir algunas adiciones a las descripciones que se hacen de los conocimientos y valores de que se ocupa esta unidad. También acordaron definir las competencias que se espera puedan demostrar sus estudiantes.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sábado 26 de junio se llevó a cabo el preparatorio de Contabilidad Financiera, que presentaron 72 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 profesores de Contabilidad Financiera están recibiendo capacitación  en software para Pymes.</a:t>
            </a:r>
          </a:p>
          <a:p>
            <a:r>
              <a:rPr lang="es-CO" sz="1800" dirty="0" smtClean="0"/>
              <a:t>Terminó el diplomado sobre contabilidad internacional que se desarrolló en Medellín.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752</TotalTime>
  <Words>359</Words>
  <Application>Microsoft Office PowerPoint</Application>
  <PresentationFormat>Presentación en pantalla (4:3)</PresentationFormat>
  <Paragraphs>18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168</cp:revision>
  <dcterms:created xsi:type="dcterms:W3CDTF">2010-02-05T13:43:46Z</dcterms:created>
  <dcterms:modified xsi:type="dcterms:W3CDTF">2010-06-28T13:59:47Z</dcterms:modified>
</cp:coreProperties>
</file>