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15/07/2014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15/07/2014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15/07/2014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15/07/2014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15/07/2014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15/07/2014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15/07/2014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15/07/2014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15/07/2014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15/07/2014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15/07/2014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15/07/2014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15/07/2014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200, julio 14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martes  08 de julio se realizó la sesión del  Grupo de Estudio  Responsabilidad Social, Ética y Gobierno Corporativo  “GERSEGOC”, se continuó con  el estudio de  la ISO 26000  (La Norma ISO 26000,  Derechos Humanos  asunto  No. 1-  Derechos humanos y debida diligencia al asunto No. 5, Derechos Humanos discriminación y grupos vulnerables)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miércoles 09 Julio se reunieron los miembros del Centro de Estudios en Derecho Contable (CEDC), se continuó con el estudio de los fundamentos de las conclusiones de la International </a:t>
            </a:r>
            <a:r>
              <a:rPr lang="es-CO" sz="1800" dirty="0" err="1"/>
              <a:t>Financial</a:t>
            </a:r>
            <a:r>
              <a:rPr lang="es-CO" sz="1800" dirty="0"/>
              <a:t> </a:t>
            </a:r>
            <a:r>
              <a:rPr lang="es-CO" sz="1800" dirty="0" err="1"/>
              <a:t>Reporting</a:t>
            </a:r>
            <a:r>
              <a:rPr lang="es-CO" sz="1800" dirty="0"/>
              <a:t> Standard 3 Business </a:t>
            </a:r>
            <a:r>
              <a:rPr lang="es-CO" sz="1800" dirty="0" err="1"/>
              <a:t>Combinations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lunes 7 de julio se presentó al cuerpo docente del área contable la propuesta de investigación  delos profesores Martha Liliana Arias y Juan Sergio Cruz.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Las profesora María Victoria Uribe y Natalia Baracaldo fueron notificadas respecto de su participación al </a:t>
            </a:r>
            <a:r>
              <a:rPr lang="es-CO" sz="1800" dirty="0" err="1"/>
              <a:t>The</a:t>
            </a:r>
            <a:r>
              <a:rPr lang="es-CO" sz="1800" dirty="0"/>
              <a:t> International </a:t>
            </a:r>
            <a:r>
              <a:rPr lang="es-CO" sz="1800" dirty="0" err="1"/>
              <a:t>Interdisciplinary</a:t>
            </a:r>
            <a:r>
              <a:rPr lang="es-CO" sz="1800" dirty="0"/>
              <a:t> Business-</a:t>
            </a:r>
            <a:r>
              <a:rPr lang="es-CO" sz="1800" dirty="0" err="1"/>
              <a:t>Economics</a:t>
            </a:r>
            <a:r>
              <a:rPr lang="es-CO" sz="1800" dirty="0"/>
              <a:t> </a:t>
            </a:r>
            <a:r>
              <a:rPr lang="es-CO" sz="1800" dirty="0" err="1"/>
              <a:t>Advancement</a:t>
            </a:r>
            <a:r>
              <a:rPr lang="es-CO" sz="1800" dirty="0"/>
              <a:t> </a:t>
            </a:r>
            <a:r>
              <a:rPr lang="es-CO" sz="1800" dirty="0" err="1"/>
              <a:t>Conference</a:t>
            </a:r>
            <a:r>
              <a:rPr lang="es-CO" sz="1800" dirty="0"/>
              <a:t> (IIBA </a:t>
            </a:r>
            <a:r>
              <a:rPr lang="es-CO" sz="1800" dirty="0" err="1"/>
              <a:t>Istanbul</a:t>
            </a:r>
            <a:r>
              <a:rPr lang="es-CO" sz="1800" dirty="0"/>
              <a:t>, 2014) al ser aceptada su ponencia.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04360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Departamento de Ciencias Contables invita a la comunidad académica a participar en el Seminario XBRL aplicado a las NIIF que se llevará a cabo el 17 de julio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de Estudios Sociales y Culturales PENSAR de la Pontificia Universidad Javeriana invita al Seminario Internacional “Desarrollo: Narrativas y prácticas emergentes en América Latina”, el que se llevará a cabo el 23 de julio de 2014</a:t>
            </a:r>
            <a:r>
              <a:rPr lang="es-CO" sz="1800" dirty="0" smtClean="0"/>
              <a:t>.</a:t>
            </a:r>
            <a:r>
              <a:rPr lang="es-CO" sz="1800" dirty="0"/>
              <a:t> 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04360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Académica pone en conocimiento de la comunidad académica la convocatoria de becas para Doctorados, Posdoctorados y Estadías de Investigación en Alemania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de la Pontificia Universidad Javeriana invita a participar en el Diplomado “Jóvenes y Adultos: Una Pedagogía del Encuentro” inscripciones entre el 9 de junio y el 18 de julio de 2014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04360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7590</TotalTime>
  <Words>313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2083</cp:revision>
  <dcterms:created xsi:type="dcterms:W3CDTF">2010-02-05T13:43:46Z</dcterms:created>
  <dcterms:modified xsi:type="dcterms:W3CDTF">2014-07-15T15:02:38Z</dcterms:modified>
</cp:coreProperties>
</file>