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3" r:id="rId3"/>
    <p:sldId id="264" r:id="rId4"/>
    <p:sldId id="265" r:id="rId5"/>
    <p:sldId id="267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108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22/07/2014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22/07/2014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22/07/2014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22/07/2014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22/07/2014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22/07/2014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22/07/2014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22/07/2014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22/07/2014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22/07/2014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22/07/2014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22/07/2014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22/07/2014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201, julio 21 de 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llevaron a cabo los preparatorios de las cuatro unidades del Departamento de Ciencias Contables, como requisito de grado de los estudiantes.</a:t>
            </a:r>
            <a:r>
              <a:rPr lang="es-CO" sz="1800" dirty="0" smtClean="0"/>
              <a:t> 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Los profesores Ramiro Efraín Caicedo </a:t>
            </a:r>
            <a:r>
              <a:rPr lang="es-ES" sz="1800" dirty="0" err="1"/>
              <a:t>Insuasty</a:t>
            </a:r>
            <a:r>
              <a:rPr lang="es-ES" sz="1800" dirty="0"/>
              <a:t> y </a:t>
            </a:r>
            <a:r>
              <a:rPr lang="es-ES" sz="1800" dirty="0" err="1"/>
              <a:t>Yenny</a:t>
            </a:r>
            <a:r>
              <a:rPr lang="es-ES" sz="1800" dirty="0"/>
              <a:t> Constanza Durán Forero realizaron el martes 15 de julio el AUDIRE titulado el conocimiento como recurso económico.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46386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realiza la invitación a toda la comunidad académica al Seminario Acercamiento a los Estándares Internacionales de Aseguramiento de la Información que se llevará a cabo el 28 y 29 de julio.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El 17 de julio se llevó a cabo el Seminario XBRL aplicado a las NIIF organizado por el Departamento de Ciencias Contables.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043607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El 17 de julio se llevó a cabo el Seminario XBRL aplicado a las NIIF organizado por el Departamento de Ciencias Contables</a:t>
            </a:r>
            <a:r>
              <a:rPr lang="es-ES" sz="1800" dirty="0" smtClean="0"/>
              <a:t>.</a:t>
            </a:r>
            <a:endParaRPr lang="es-ES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Del 14 al 18 de julio se realizó el curso organizado por el Departamento de Ciencias Contables sobre XBRL – dictado por el profesor Gianluca </a:t>
            </a:r>
            <a:r>
              <a:rPr lang="es-ES" sz="1800" dirty="0" err="1"/>
              <a:t>Garbeloto</a:t>
            </a:r>
            <a:r>
              <a:rPr lang="es-ES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043607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Se amplía el plazo para la remisión de resúmenes al IV Encuentro Nacional de Profesores hasta el 30 de Julio.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inicia la inscripción al Seminario Taller Formación de Formadores orientado al cuerpo de docentes orientado a desarrollar </a:t>
            </a:r>
            <a:r>
              <a:rPr lang="es-ES" sz="1800" dirty="0"/>
              <a:t>competencias relacionadas con  procesos de aprendizaje.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9148894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7599</TotalTime>
  <Words>216</Words>
  <Application>Microsoft Office PowerPoint</Application>
  <PresentationFormat>Presentación en pantalla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Guillermo Arturo Segura Vargas</cp:lastModifiedBy>
  <cp:revision>2090</cp:revision>
  <dcterms:created xsi:type="dcterms:W3CDTF">2010-02-05T13:43:46Z</dcterms:created>
  <dcterms:modified xsi:type="dcterms:W3CDTF">2014-07-22T14:17:21Z</dcterms:modified>
</cp:coreProperties>
</file>