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28/07/2014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28/07/2014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28/07/2014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28/07/2014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28/07/2014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28/07/2014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28/07/2014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202, julio 28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447 - Contrapartida 926 - 927 - Registro Contable 201 - Boletín Tributario 4 - Vademécum 12.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informa a la comunidad académica que el próximo lunes 28 de julio de 2014, a las </a:t>
            </a:r>
            <a:r>
              <a:rPr lang="es-CO" sz="1800" dirty="0" smtClean="0"/>
              <a:t>6 pm se </a:t>
            </a:r>
            <a:r>
              <a:rPr lang="es-CO" sz="1800" dirty="0"/>
              <a:t>retomaran las reuniones del grupo de estudios Grupo de Estudio en Contabilidad Financiera Internacional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el proceso de evaluación de los </a:t>
            </a:r>
            <a:r>
              <a:rPr lang="es-CO" sz="1800" dirty="0" smtClean="0"/>
              <a:t>planes </a:t>
            </a:r>
            <a:r>
              <a:rPr lang="es-CO" sz="1800" dirty="0"/>
              <a:t>de trabajo de los docentes de planta en lo pertinente a las labores ejecutadas durante el semestre </a:t>
            </a:r>
            <a:r>
              <a:rPr lang="es-CO" sz="1800" dirty="0" smtClean="0"/>
              <a:t>2014-I.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 en Aseguramiento del Información (GEAI) continuó con la construcción del documento con los comentarios para enviar al CTCP sobre la propuesta de normas internacionales de aseguramiento.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68044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cuerpo de docentes del Departamento se reunió a analizar los aspectos generales del proyecto de construcción de la nueva página WEB del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el semestre académico con la Primera Reunión Plenaria de Profesores del  Segundo Semestre de este año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68044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puso a disposición de la comunidad académica la edición de Cuadernos de Contabilidad, correspondiente al volumen 14 No. 37 Enero Junio de </a:t>
            </a:r>
            <a:r>
              <a:rPr lang="es-CO" sz="1800" dirty="0" smtClean="0"/>
              <a:t>2014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Finaliza la aplicación de los preparatorios con la </a:t>
            </a:r>
            <a:r>
              <a:rPr lang="es-CO" sz="1800" dirty="0"/>
              <a:t>retroalimentación </a:t>
            </a:r>
            <a:r>
              <a:rPr lang="es-CO" sz="1800" dirty="0" smtClean="0"/>
              <a:t>de los resultados por cada una </a:t>
            </a:r>
            <a:r>
              <a:rPr lang="es-CO" sz="1800" dirty="0"/>
              <a:t>de las </a:t>
            </a:r>
            <a:r>
              <a:rPr lang="es-CO" sz="1800" dirty="0" smtClean="0"/>
              <a:t>unidades.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68044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 la Inducción a los </a:t>
            </a:r>
            <a:r>
              <a:rPr lang="es-CO" sz="1800" dirty="0" err="1"/>
              <a:t>Neojaverianos</a:t>
            </a:r>
            <a:r>
              <a:rPr lang="es-CO" sz="1800" dirty="0"/>
              <a:t> jornada diurna, el cuerpo docente hace la presentación de la estructura del Departamento y da la bienvenida a los estudiantes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Participaron del Evento Nacional sobre el proceso de  Convergencia  de Colombia hacia normas internacionales de información financiera y de aseguramiento de la información los Directores del Departamento y del Programa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2866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efectos de coordinar </a:t>
            </a:r>
            <a:r>
              <a:rPr lang="es-CO" sz="1800" smtClean="0"/>
              <a:t>las actividades </a:t>
            </a:r>
            <a:r>
              <a:rPr lang="es-CO" sz="1800" dirty="0" smtClean="0"/>
              <a:t>del semestre se reuniones los docentes de las asignaturas de Finanzas Intermedia y Desempeño Financiero.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Jorge Humberto Peláez Piedrahita S.J. informa a la comunidad académica que el Ingeniero Luis David Prieto Martínez – Vicerrector Académico, asumirá la función de Rector encargado durante el 28 y 30 de julio, dado que asistirá al III Encuentro Internacional de Rectores en la ciudad de Rio de Janeiro, Brasil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3121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7600</TotalTime>
  <Words>343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2095</cp:revision>
  <dcterms:created xsi:type="dcterms:W3CDTF">2010-02-05T13:43:46Z</dcterms:created>
  <dcterms:modified xsi:type="dcterms:W3CDTF">2014-07-28T15:55:38Z</dcterms:modified>
</cp:coreProperties>
</file>