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04/08/2014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04/08/2014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04/08/2014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04/08/2014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04/08/2014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04/08/2014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04/08/2014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04/08/2014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04/08/2014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04/08/2014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04/08/2014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04/08/2014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04/08/2014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203, agosto 04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448 - Contrapartida 928 - 933- Registro Contable 202 - Boletín Tributario 4 - Vademécum </a:t>
            </a:r>
            <a:r>
              <a:rPr lang="es-CO" sz="1800" dirty="0" smtClean="0"/>
              <a:t>12.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reunieron los miembros del Grupo de Estudios en Contabilidad Financiera Internacional (GECFI), se planearon lo temas para estudiar durante el semestre.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emitió la Circular No. 004/2014, en la cual se anunció la ausencia del  Dr.  Andrés Rosas </a:t>
            </a:r>
            <a:r>
              <a:rPr lang="es-CO" sz="1800" dirty="0" err="1"/>
              <a:t>Wulfers</a:t>
            </a:r>
            <a:r>
              <a:rPr lang="es-CO" sz="1800" dirty="0"/>
              <a:t> del 30 de julio hasta el 05 de agosto de 2014, las funciones las asumió el Dr. Flavio Jácome </a:t>
            </a:r>
            <a:r>
              <a:rPr lang="es-CO" sz="1800" dirty="0" err="1"/>
              <a:t>Lievano</a:t>
            </a:r>
            <a:r>
              <a:rPr lang="es-CO" sz="1800" dirty="0"/>
              <a:t>, Director de los Posgrado en Economía</a:t>
            </a:r>
            <a:r>
              <a:rPr lang="es-CO" sz="1800" dirty="0" smtClean="0"/>
              <a:t>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la inscripción de los alumnos a los exámenes de Estado Saber Pro, a presentarse </a:t>
            </a:r>
            <a:r>
              <a:rPr lang="es-CO" sz="1800"/>
              <a:t>en </a:t>
            </a:r>
            <a:r>
              <a:rPr lang="es-CO" sz="1800" smtClean="0"/>
              <a:t>el noviembre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inscripción de los alumnos a los preparatorios del mes de agosto. Segunda ronda de este semestre y última del año</a:t>
            </a:r>
            <a:r>
              <a:rPr lang="es-CO" sz="1800" dirty="0" smtClean="0"/>
              <a:t>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28 y 29 de julio se desarrolló el seminario “Acercamiento a los estándares internacionales de aseguramiento de la información” liderado por la Unidad de Aseguramiento.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Red para la formación en Revisoría Fiscal  se reunió para evaluar aspectos importantes de la Red, entre ellos los resultados  del VIII Encuentro realizado en días pasados. </a:t>
            </a:r>
            <a:r>
              <a:rPr lang="es-CO" sz="1800" dirty="0" smtClean="0"/>
              <a:t>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</a:t>
            </a:r>
            <a:r>
              <a:rPr lang="es-CO" sz="1800" dirty="0" err="1"/>
              <a:t>Spatia</a:t>
            </a:r>
            <a:r>
              <a:rPr lang="es-CO" sz="1800" dirty="0"/>
              <a:t> se finalizó el espacio de opinión sobre “El impacto de la implementación de las Normas internacionales de Auditoría y Aseguramiento en el ejercicio de la Revisoría Fiscal</a:t>
            </a:r>
            <a:r>
              <a:rPr lang="es-CO" sz="1800" dirty="0" smtClean="0"/>
              <a:t>”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pone en conocimiento de la comunidad académica las etapas que llevara a cabo la Universidad, para preparase para la nueva convocatoria de Colciencias que inicia a finales de septiembre/14</a:t>
            </a:r>
            <a:r>
              <a:rPr lang="es-CO" sz="1800" dirty="0" smtClean="0"/>
              <a:t>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Jorge Humberto Peláez Piedrahita, S.J., Rector de la Pontificia Universidad Javeriana, da inicio a la Semana Ignaciana del 28 de julio al 1 de agosto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7652</TotalTime>
  <Words>262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2100</cp:revision>
  <dcterms:created xsi:type="dcterms:W3CDTF">2010-02-05T13:43:46Z</dcterms:created>
  <dcterms:modified xsi:type="dcterms:W3CDTF">2014-08-04T21:01:46Z</dcterms:modified>
</cp:coreProperties>
</file>