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7"/>
  </p:notesMasterIdLst>
  <p:sldIdLst>
    <p:sldId id="256" r:id="rId2"/>
    <p:sldId id="263" r:id="rId3"/>
    <p:sldId id="264" r:id="rId4"/>
    <p:sldId id="265" r:id="rId5"/>
    <p:sldId id="266" r:id="rId6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8389" autoAdjust="0"/>
    <p:restoredTop sz="86323" autoAdjust="0"/>
  </p:normalViewPr>
  <p:slideViewPr>
    <p:cSldViewPr>
      <p:cViewPr>
        <p:scale>
          <a:sx n="77" d="100"/>
          <a:sy n="77" d="100"/>
        </p:scale>
        <p:origin x="-1080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54" y="1656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11/08/2014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11/08/2014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11/08/2014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11/08/2014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11/08/2014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11/08/2014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11/08/2014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11/08/2014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11/08/2014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11/08/2014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11/08/2014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11/08/2014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11/08/2014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‹Nº›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204, agosto 11 de 2014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449 - Contrapartida 934a 938 - Registro contable 203 - Boletín Tributario 4 - Vademécum 12.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licenciado Arturo del Castillo realizó el </a:t>
            </a:r>
            <a:r>
              <a:rPr lang="es-CO" sz="1800" dirty="0" err="1"/>
              <a:t>Audire</a:t>
            </a:r>
            <a:r>
              <a:rPr lang="es-CO" sz="1800" dirty="0"/>
              <a:t> titulado Incidencia de la corrupción en los estados financieros, el pasado martes 5 de agosto.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4638676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miércoles 6 de agosto se llevó a cabo el primer </a:t>
            </a:r>
            <a:r>
              <a:rPr lang="es-CO" sz="1800" dirty="0" smtClean="0"/>
              <a:t>Encuentro </a:t>
            </a:r>
            <a:r>
              <a:rPr lang="es-CO" sz="1800" dirty="0"/>
              <a:t>N</a:t>
            </a:r>
            <a:r>
              <a:rPr lang="es-CO" sz="1800" dirty="0" smtClean="0"/>
              <a:t>acional </a:t>
            </a:r>
            <a:r>
              <a:rPr lang="es-CO" sz="1800" dirty="0"/>
              <a:t>de </a:t>
            </a:r>
            <a:r>
              <a:rPr lang="es-CO" sz="1800" dirty="0" smtClean="0"/>
              <a:t>Docentes </a:t>
            </a:r>
            <a:r>
              <a:rPr lang="es-CO" sz="1800" dirty="0"/>
              <a:t>de </a:t>
            </a:r>
            <a:r>
              <a:rPr lang="es-CO" sz="1800" smtClean="0"/>
              <a:t>Finanzas en </a:t>
            </a:r>
            <a:r>
              <a:rPr lang="es-CO" sz="1800" dirty="0"/>
              <a:t>los programas de Contaduría Pública.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El Director del Departamento de Ciencias Contables envía mensaje de bienvenida a los docentes así como recuerda los compromisos y las metas que se deben alcanzar este periodo.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75579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realizó un desayuno de coordinación con los conferencistas del IV Foro Internacional de Auditoría </a:t>
            </a:r>
            <a:r>
              <a:rPr lang="es-CO" sz="1800" dirty="0" smtClean="0"/>
              <a:t>Forense, </a:t>
            </a:r>
            <a:r>
              <a:rPr lang="es-CO" sz="1800" dirty="0"/>
              <a:t>que se realizará el próximo viernes 15 de agosto en el auditorio Félix Restrepo.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Sesión de </a:t>
            </a:r>
            <a:r>
              <a:rPr lang="es-CO" sz="1800" dirty="0" err="1"/>
              <a:t>Spatia</a:t>
            </a:r>
            <a:r>
              <a:rPr lang="es-CO" sz="1800" dirty="0"/>
              <a:t> de agosto 8 contó con la participación del profesor Justo Eliseo Páez, quien dirigió la discusión sobre el proyecto de decreto del “libro tributario”.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75579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La Red para la formación en Revisoría Fiscal  se reunió para evaluar aspectos importantes de la Red, entre ellos los resultados  del VIII Encuentro realizado en días pasados. </a:t>
            </a:r>
            <a:r>
              <a:rPr lang="es-CO" sz="1800" dirty="0" smtClean="0"/>
              <a:t> </a:t>
            </a:r>
            <a:endParaRPr lang="es-CO" sz="1800" dirty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En </a:t>
            </a:r>
            <a:r>
              <a:rPr lang="es-CO" sz="1800" dirty="0" err="1"/>
              <a:t>Spatia</a:t>
            </a:r>
            <a:r>
              <a:rPr lang="es-CO" sz="1800" dirty="0"/>
              <a:t> se finalizó el espacio de opinión sobre “El impacto de la implementación de las Normas internacionales de Auditoría y Aseguramiento en el ejercicio de la Revisoría Fiscal</a:t>
            </a:r>
            <a:r>
              <a:rPr lang="es-CO" sz="1800" dirty="0" smtClean="0"/>
              <a:t>”</a:t>
            </a:r>
            <a:r>
              <a:rPr lang="es-CO" sz="1800" dirty="0"/>
              <a:t>.</a:t>
            </a:r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0755795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7674</TotalTime>
  <Words>217</Words>
  <Application>Microsoft Office PowerPoint</Application>
  <PresentationFormat>Presentación en pantalla (4:3)</PresentationFormat>
  <Paragraphs>19</Paragraphs>
  <Slides>5</Slides>
  <Notes>4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5</vt:i4>
      </vt:variant>
    </vt:vector>
  </HeadingPairs>
  <TitlesOfParts>
    <vt:vector size="6" baseType="lpstr">
      <vt:lpstr>Viajes</vt:lpstr>
      <vt:lpstr>Registro contable</vt:lpstr>
      <vt:lpstr>Presentación de PowerPoint</vt:lpstr>
      <vt:lpstr>Presentación de PowerPoint</vt:lpstr>
      <vt:lpstr>Presentación de PowerPoint</vt:lpstr>
      <vt:lpstr>Presentación de PowerPoint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Guillermo Arturo Segura Vargas</cp:lastModifiedBy>
  <cp:revision>2103</cp:revision>
  <dcterms:created xsi:type="dcterms:W3CDTF">2010-02-05T13:43:46Z</dcterms:created>
  <dcterms:modified xsi:type="dcterms:W3CDTF">2014-08-11T20:26:36Z</dcterms:modified>
</cp:coreProperties>
</file>