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19/08/2014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19/08/2014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19/08/2014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19/08/2014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19/08/2014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19/08/2014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19/08/2014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19/08/2014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19/08/2014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19/08/2014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19/08/2014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19/08/2014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19/08/2014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205, agosto 19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450 - Contrapartida 939 a 943 - Registro contable 204 - Boletín Tributario 4 - Vademécum 12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del Departamento de Ciencias Contables solicita el informe de Gestión de cada una de las unidades del periodo </a:t>
            </a:r>
            <a:r>
              <a:rPr lang="es-CO" sz="1800" dirty="0" smtClean="0"/>
              <a:t>1410 y </a:t>
            </a:r>
            <a:r>
              <a:rPr lang="es-CO" sz="1800" dirty="0"/>
              <a:t>la planeación 1430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reunieron los miembros del Grupo de Estudios en Aseguramiento de  Información (GEAI), se inició </a:t>
            </a:r>
            <a:r>
              <a:rPr lang="es-CO" sz="1800" dirty="0" smtClean="0"/>
              <a:t>la discusión del </a:t>
            </a:r>
            <a:r>
              <a:rPr lang="es-CO" sz="1800" dirty="0"/>
              <a:t>estándar de aseguramiento AT </a:t>
            </a:r>
            <a:r>
              <a:rPr lang="es-CO" sz="1800" dirty="0" err="1"/>
              <a:t>Section</a:t>
            </a:r>
            <a:r>
              <a:rPr lang="es-CO" sz="1800" dirty="0"/>
              <a:t> 601 </a:t>
            </a:r>
            <a:r>
              <a:rPr lang="es-CO" sz="1800" dirty="0" err="1"/>
              <a:t>Compliance</a:t>
            </a:r>
            <a:r>
              <a:rPr lang="es-CO" sz="1800" dirty="0"/>
              <a:t> </a:t>
            </a:r>
            <a:r>
              <a:rPr lang="es-CO" sz="1800" dirty="0" err="1"/>
              <a:t>Attestation</a:t>
            </a:r>
            <a:r>
              <a:rPr lang="es-CO" sz="1800" dirty="0"/>
              <a:t> del PCAOB numerales 01 a 29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reunieron los </a:t>
            </a:r>
            <a:r>
              <a:rPr lang="es-CO" sz="1800" dirty="0" smtClean="0"/>
              <a:t>miembros </a:t>
            </a:r>
            <a:r>
              <a:rPr lang="es-CO" sz="1800" dirty="0"/>
              <a:t>del Grupo de Estudios en Contabilidad Financiera Internacional (GECFI), en esta ocasión se discutieron los cuestionarios y ejercicios de la Sección 13 de las NIIF PYMES.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24838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licenciado Arturo del Castillo realizó el </a:t>
            </a:r>
            <a:r>
              <a:rPr lang="es-CO" sz="1800" dirty="0" err="1"/>
              <a:t>Audire</a:t>
            </a:r>
            <a:r>
              <a:rPr lang="es-CO" sz="1800" dirty="0"/>
              <a:t> titulado Incidencia de la corrupción en los estados financieros, el pasado martes 12 de agosto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los días miércoles, jueves y sábado se llevaron a cabo los preparatorios de las unidades del Departamento, siendo este el último </a:t>
            </a:r>
            <a:r>
              <a:rPr lang="es-CO" sz="1800" dirty="0" smtClean="0"/>
              <a:t>ciclo </a:t>
            </a:r>
            <a:r>
              <a:rPr lang="es-CO" sz="1800" dirty="0"/>
              <a:t>del </a:t>
            </a:r>
            <a:r>
              <a:rPr lang="es-CO" sz="1800" dirty="0" smtClean="0"/>
              <a:t>año.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24838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el X Encuentro Javeriano con el Libro, organizado por la Tienda y la Editorial Javeriana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smtClean="0"/>
              <a:t>El </a:t>
            </a:r>
            <a:r>
              <a:rPr lang="es-CO" sz="1800"/>
              <a:t>P</a:t>
            </a:r>
            <a:r>
              <a:rPr lang="es-CO" sz="1800" smtClean="0"/>
              <a:t>adre Rector dio </a:t>
            </a:r>
            <a:r>
              <a:rPr lang="es-CO" sz="1800" dirty="0"/>
              <a:t>a conocer a la comunidad javeriana, la expedición de los Acuerdos números 596  y 597 del 8 de agosto, sobre la Visión de la Sede Central de la Pontificia Universidad Javeriana y Premio Bienal a la Creación Artística Javeriana, respectivamente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24838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7701</TotalTime>
  <Words>242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2112</cp:revision>
  <dcterms:created xsi:type="dcterms:W3CDTF">2010-02-05T13:43:46Z</dcterms:created>
  <dcterms:modified xsi:type="dcterms:W3CDTF">2014-08-19T15:41:28Z</dcterms:modified>
</cp:coreProperties>
</file>