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3" r:id="rId3"/>
    <p:sldId id="266" r:id="rId4"/>
    <p:sldId id="265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 varScale="1">
        <p:scale>
          <a:sx n="75" d="100"/>
          <a:sy n="75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26/08/2014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8072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5894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26/08/2014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26/08/2014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26/08/2014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26/08/2014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26/08/2014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26/08/2014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26/08/2014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26/08/2014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26/08/2014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26/08/2014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26/08/2014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26/08/2014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206, agosto 26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451 - Contrapartida </a:t>
            </a:r>
            <a:r>
              <a:rPr lang="es-CO" sz="1800" dirty="0" smtClean="0"/>
              <a:t>944 a </a:t>
            </a:r>
            <a:r>
              <a:rPr lang="es-CO" sz="1800" dirty="0"/>
              <a:t>952 - Registro contable 205 - Boletín Tributario 4 - Vademécum 12.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de la Carrera de Contaduría Pública realiza la invitación a los profesores de planta a participar en </a:t>
            </a:r>
            <a:r>
              <a:rPr lang="es-CO" sz="1800" dirty="0" smtClean="0"/>
              <a:t>el </a:t>
            </a:r>
            <a:r>
              <a:rPr lang="es-CO" sz="1800" dirty="0"/>
              <a:t>Taller de Transición a la Vida Universitaria.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46386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Departamento de Ciencias Contables y la Firma KPMG invitan a participar a la comunidad académica del Seminario Taller Nuevo Marco de Aplicación Contable para entidades del grupo 2 NIIF Pymes, el cual se llevará a cabo los días 25 y 26 de agosto.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llevó a cabo el último ciclo del año de preparatorios de las unidades del Departamento de Ciencias Contables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570570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Director del Departamento de Ciencias Contables recuerda al cuerpo de docentes los compromisos y las metas que se deben alcanzar este periodo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 ocasión del proceso de acreditación, se puso a disposición de la comunidad de egresados la encuesta de actualización de datos, utilizando como fuentes de divulgación las redes sociales. </a:t>
            </a:r>
          </a:p>
          <a:p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0688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7709</TotalTime>
  <Words>186</Words>
  <Application>Microsoft Office PowerPoint</Application>
  <PresentationFormat>Presentación en pantalla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2118</cp:revision>
  <dcterms:created xsi:type="dcterms:W3CDTF">2010-02-05T13:43:46Z</dcterms:created>
  <dcterms:modified xsi:type="dcterms:W3CDTF">2014-08-26T13:58:52Z</dcterms:modified>
</cp:coreProperties>
</file>