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63" r:id="rId3"/>
    <p:sldId id="264" r:id="rId4"/>
    <p:sldId id="265" r:id="rId5"/>
    <p:sldId id="266" r:id="rId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389" autoAdjust="0"/>
    <p:restoredTop sz="86323" autoAdjust="0"/>
  </p:normalViewPr>
  <p:slideViewPr>
    <p:cSldViewPr>
      <p:cViewPr varScale="1">
        <p:scale>
          <a:sx n="75" d="100"/>
          <a:sy n="75" d="100"/>
        </p:scale>
        <p:origin x="-114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01/09/2014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97174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97174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97174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9717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01/09/2014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01/09/2014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01/09/2014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01/09/2014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01/09/2014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01/09/2014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01/09/2014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01/09/2014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01/09/2014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01/09/2014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01/09/2014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01/09/2014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207, septiembre 02 de 2014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452 - Contrapartida 953 a 955 - Registro contable 206 - Boletín Tributario 4 - Vademécum 12.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lunes 25 de agosto se reunieron los miembros del Grupo de Estudios en Contabilidad Financiera Internacional (GECFI) en donde se discutieron los cuestionarios y ejercicios de la Sección 17.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3463867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último ciclo de preparatorios de las unidades del Departamento se culminó a través de </a:t>
            </a:r>
            <a:r>
              <a:rPr lang="es-CO" sz="1800" dirty="0" smtClean="0"/>
              <a:t>la retroalimentación de </a:t>
            </a:r>
            <a:r>
              <a:rPr lang="es-CO" sz="1800" dirty="0"/>
              <a:t>los resultados </a:t>
            </a:r>
            <a:r>
              <a:rPr lang="es-CO" sz="1800" dirty="0" smtClean="0"/>
              <a:t>por </a:t>
            </a:r>
            <a:r>
              <a:rPr lang="es-CO" sz="1800" dirty="0"/>
              <a:t>cada una de las </a:t>
            </a:r>
            <a:r>
              <a:rPr lang="es-CO" sz="1800" dirty="0" smtClean="0"/>
              <a:t>unidades a </a:t>
            </a:r>
            <a:r>
              <a:rPr lang="es-CO" sz="1800" dirty="0"/>
              <a:t>los estudiantes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programa de Contaduría Pública como parte del proceso de renovación de la </a:t>
            </a:r>
            <a:r>
              <a:rPr lang="es-CO" sz="1800" dirty="0" smtClean="0"/>
              <a:t>acreditación, </a:t>
            </a:r>
            <a:r>
              <a:rPr lang="es-CO" sz="1800" dirty="0"/>
              <a:t>invitó a los docentes de planta y de cátedra a realizar el diligenciamiento de la encuesta de autoevaluación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19366775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unidad de investigación llevó a acabo el martes 26 de agosto el </a:t>
            </a:r>
            <a:r>
              <a:rPr lang="es-CO" sz="1800" dirty="0" err="1"/>
              <a:t>Audire</a:t>
            </a:r>
            <a:r>
              <a:rPr lang="es-CO" sz="1800" dirty="0"/>
              <a:t> sobre Tendencias de la investigación contable, en el cual participaron los coordinadores de las unidades del Departamento.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28 de Agosto se llevó a cabo la reunión de los docentes de posgrados de la Especialización de Contabilidad Financiera Internacional, en la cual se revisaron los programas del módulo 1430 / Esp. Contabilidad Financiera Internacional / Examen Final Oral / CQ354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19366775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editor de la revistas informa a </a:t>
            </a:r>
            <a:r>
              <a:rPr lang="es-CO" sz="1800"/>
              <a:t>la </a:t>
            </a:r>
            <a:r>
              <a:rPr lang="es-CO" sz="1800" smtClean="0"/>
              <a:t>Área Contable </a:t>
            </a:r>
            <a:r>
              <a:rPr lang="es-CO" sz="1800" dirty="0"/>
              <a:t>que se ha terminado de conformar Cuadernos de Contabilidad </a:t>
            </a:r>
            <a:r>
              <a:rPr lang="es-CO" sz="1800" dirty="0" err="1"/>
              <a:t>Vol</a:t>
            </a:r>
            <a:r>
              <a:rPr lang="es-CO" sz="1800" dirty="0"/>
              <a:t> 15, No. 38 (Julio Diciembre de 2014</a:t>
            </a:r>
            <a:r>
              <a:rPr lang="es-CO" sz="1800" dirty="0" smtClean="0"/>
              <a:t>).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dio aprobación a los planes de trabajo de los profesores de planta para el segundo semestre el año, por parte del Director del Departamento y del Decano Académico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19366775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7715</TotalTime>
  <Words>276</Words>
  <Application>Microsoft Office PowerPoint</Application>
  <PresentationFormat>Presentación en pantalla (4:3)</PresentationFormat>
  <Paragraphs>19</Paragraphs>
  <Slides>5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Guillermo Arturo Segura Vargas</cp:lastModifiedBy>
  <cp:revision>2125</cp:revision>
  <dcterms:created xsi:type="dcterms:W3CDTF">2010-02-05T13:43:46Z</dcterms:created>
  <dcterms:modified xsi:type="dcterms:W3CDTF">2014-09-01T21:58:52Z</dcterms:modified>
</cp:coreProperties>
</file>