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5" d="100"/>
          <a:sy n="7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09/09/2014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2579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471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09/09/2014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09/09/2014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09/09/2014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09/09/2014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09/09/2014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09/09/2014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09/09/2014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09/09/2014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09/09/2014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208, septiembre 08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453 - Contrapartida 956 a 959 - Registro contable 207 - Boletín Tributario 4 - Vademécum 12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convocatoria al II </a:t>
            </a:r>
            <a:r>
              <a:rPr lang="es-CO" sz="1800" dirty="0" smtClean="0"/>
              <a:t>encuentro </a:t>
            </a:r>
            <a:r>
              <a:rPr lang="es-CO" sz="1800" dirty="0"/>
              <a:t>de </a:t>
            </a:r>
            <a:r>
              <a:rPr lang="es-CO" sz="1800" dirty="0" smtClean="0"/>
              <a:t>docentes </a:t>
            </a:r>
            <a:r>
              <a:rPr lang="es-CO" sz="1800" dirty="0"/>
              <a:t>de </a:t>
            </a:r>
            <a:r>
              <a:rPr lang="es-CO" sz="1800" dirty="0" smtClean="0"/>
              <a:t>finanzas </a:t>
            </a:r>
            <a:r>
              <a:rPr lang="es-CO" sz="1800" dirty="0"/>
              <a:t>de los programas de Contaduría Pública que se llevará a cabo el próximo 11 de septiembre en las instalaciones de la Universidad Javeriana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el proceso de actualización del catálogo de asignaturas para el periodo 2015-I por parte de cada una de las unidades.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01 al 05 de septiembre el Decano de F</a:t>
            </a:r>
            <a:r>
              <a:rPr lang="es-CO" sz="1800" dirty="0" smtClean="0"/>
              <a:t>acultad </a:t>
            </a:r>
            <a:r>
              <a:rPr lang="es-CO" sz="1800" dirty="0"/>
              <a:t> estuvo fuera del país participando en la XLIX Asamblea Anual de CLADEA 2014 en Barcelona España. Siguiendo las orientaciones del Padre Rector  de acuerdo con la Circular No. 004/2014, durante su ausencia asumió las funciones de Decano, en calidad de Encargado, el Dr. Flavio Jácome </a:t>
            </a:r>
            <a:r>
              <a:rPr lang="es-CO" sz="1800" dirty="0" err="1"/>
              <a:t>Lievano</a:t>
            </a:r>
            <a:r>
              <a:rPr lang="es-CO" sz="1800" dirty="0"/>
              <a:t>, Director de los Posgrado en Economía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56457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Del primero al cinco de septiembre se realizó en la Universidad la semana de vida saludable.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emitió la Circular No. 015/2014 sobre la novena convocatoria para el apoyo a proyectos de presupuesto social </a:t>
            </a:r>
            <a:r>
              <a:rPr lang="es-CO" sz="1800" dirty="0" smtClean="0"/>
              <a:t>“San Francisco </a:t>
            </a:r>
            <a:r>
              <a:rPr lang="es-CO" sz="1800" dirty="0"/>
              <a:t>Javier- 2014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66222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7726</TotalTime>
  <Words>146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2127</cp:revision>
  <dcterms:created xsi:type="dcterms:W3CDTF">2010-02-05T13:43:46Z</dcterms:created>
  <dcterms:modified xsi:type="dcterms:W3CDTF">2014-09-09T14:55:55Z</dcterms:modified>
</cp:coreProperties>
</file>