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 varScale="1">
        <p:scale>
          <a:sx n="75" d="100"/>
          <a:sy n="7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15/09/2014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15/09/2014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15/09/2014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15/09/2014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15/09/2014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15/09/2014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15/09/2014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15/09/2014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15/09/2014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15/09/2014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15/09/2014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15/09/2014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15/09/2014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209, </a:t>
            </a:r>
            <a:r>
              <a:rPr lang="es-CO" dirty="0"/>
              <a:t>S</a:t>
            </a:r>
            <a:r>
              <a:rPr lang="es-CO" dirty="0" smtClean="0"/>
              <a:t>eptiembre 15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454 - Contrapartida 960 a 965 - Registro contable 208 - Boletín Tributario 4 - Vademécum </a:t>
            </a:r>
            <a:r>
              <a:rPr lang="es-CO" sz="1800" dirty="0" smtClean="0"/>
              <a:t>12.</a:t>
            </a:r>
            <a:endParaRPr lang="es-CO" sz="1800" dirty="0"/>
          </a:p>
          <a:p>
            <a:pPr marL="0" indent="0">
              <a:buNone/>
            </a:pP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Como parte del proceso de renovación de la acreditación de alta calidad, la Carrera de Contaduría Pública invita al cuerpo docente a diligenciar la encuesta autoevaluación.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Área Contable difunde la invitación participar en la VI versión del Foro de Firmas, que se llevará a cabo el próximo 16 de octubre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la reunión del área realizada el martes 9 de septiembre, la profesora Natalia Baracaldo socializó los resultados obtenidos en el curso sobre Método de casos del Harvard </a:t>
            </a:r>
            <a:r>
              <a:rPr lang="es-CO" sz="1800" dirty="0" err="1"/>
              <a:t>Bussiness</a:t>
            </a:r>
            <a:r>
              <a:rPr lang="es-CO" sz="1800" dirty="0"/>
              <a:t> </a:t>
            </a:r>
            <a:r>
              <a:rPr lang="es-CO" sz="1800" dirty="0" err="1"/>
              <a:t>School</a:t>
            </a:r>
            <a:r>
              <a:rPr lang="es-CO" sz="1800" dirty="0"/>
              <a:t> (HBS), en la ciudad de Boston.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93907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miércoles 10 de septiembre se llevó a cabo el II Encuentro de Docentes de Finanzas de los programas de Contaduría Pública, liderado por la profesora Martha Liliana Arias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la actualización del syllabus en el Sistema Administrativo de Estudiantes  - 1510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93907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 11 de Septiembre la celebración de los 50 años  de la Carrera de Economía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Del 7 al 14 de septiembre se llevó a cabo la XXVII Semana por la Paz, con el lema "Ganemos con la Paz- Reconciliémonos", liderada tradicionalmente por la Pontificia Universidad Javeriana.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939072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7764</TotalTime>
  <Words>218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2130</cp:revision>
  <dcterms:created xsi:type="dcterms:W3CDTF">2010-02-05T13:43:46Z</dcterms:created>
  <dcterms:modified xsi:type="dcterms:W3CDTF">2014-09-16T00:10:37Z</dcterms:modified>
</cp:coreProperties>
</file>