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1" r:id="rId6"/>
    <p:sldId id="262"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79" autoAdjust="0"/>
    <p:restoredTop sz="86323" autoAdjust="0"/>
  </p:normalViewPr>
  <p:slideViewPr>
    <p:cSldViewPr>
      <p:cViewPr>
        <p:scale>
          <a:sx n="77" d="100"/>
          <a:sy n="77" d="100"/>
        </p:scale>
        <p:origin x="-6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06/07/2010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xmlns=""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06/07/2010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06/07/2010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21, julio 6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Desde el pasado 9 de junio, la unidad de Contabilidad Gerencial y Sistemas de información se está reuniendo para revisar los contenidos de los programas de cada una de sus asignaturas, incluyendo su bibliografía, unificar criterios y la metodología para el desarrollo de las clases, programar talleres y evaluaciones e integrar los temas de Sistemas de Información con cada una de las asignaturas de Gerencial.</a:t>
            </a:r>
            <a:endParaRPr lang="es-ES"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De 71 estudiantes que presentaron el 26 de junio el preparatorio de contabilidad financiera, aprobó el 49%, reprobó el 45% y no se presentó el 6%. Con este preparatorio se terminó la segunda ronda de preparatorios 2010. La próxima tanda iniciará el 24 de julio con el área de gestión.</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El martes 29 de junio, como parte de las actividades de la Red de Universidades con Especialización en Revisoría Fiscal, con la orientación de la profesora Jenny Marlene Sosa Cardozo, de la Pontificia Universidad Javeriana, se estudió el ISA 505, </a:t>
            </a:r>
            <a:r>
              <a:rPr lang="es-CO" sz="1800" i="1" dirty="0" err="1" smtClean="0"/>
              <a:t>External</a:t>
            </a:r>
            <a:r>
              <a:rPr lang="es-CO" sz="1800" i="1" dirty="0" smtClean="0"/>
              <a:t> </a:t>
            </a:r>
            <a:r>
              <a:rPr lang="es-CO" sz="1800" i="1" dirty="0" err="1" smtClean="0"/>
              <a:t>Confirmations</a:t>
            </a:r>
            <a:r>
              <a:rPr lang="es-CO" sz="1800" dirty="0" smtClean="0"/>
              <a:t>.</a:t>
            </a:r>
          </a:p>
          <a:p>
            <a:pPr lvl="0"/>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En su reunión semanal, el martes 29 los profesores de planta revisaron el estado de avance de la cuarta edición de Vademécum, así como el de los documentos sobre exámenes preparatorios y trabajos de grado.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9" name="8 Título"/>
          <p:cNvSpPr>
            <a:spLocks noGrp="1"/>
          </p:cNvSpPr>
          <p:nvPr>
            <p:ph type="title"/>
          </p:nvPr>
        </p:nvSpPr>
        <p:spPr/>
        <p:txBody>
          <a:bodyPr/>
          <a:lstStyle/>
          <a:p>
            <a:endParaRPr lang="es-CO" dirty="0"/>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martes 29, el Profesor Marcos Ancisar Valderrama Prieto expuso el tema Cambios propuestos a los objetivos y características en el marco conceptual de IASB – FASB. </a:t>
            </a:r>
            <a:endParaRPr lang="es-CO" sz="1800" dirty="0" smtClean="0"/>
          </a:p>
          <a:p>
            <a:r>
              <a:rPr lang="es-CO" sz="1800" dirty="0" smtClean="0"/>
              <a:t>El miércoles 30 de junio el Centro de Estudios en Derecho Contable inició el estudio de los </a:t>
            </a:r>
            <a:r>
              <a:rPr lang="es-CO" sz="1800" dirty="0" smtClean="0"/>
              <a:t>borradores: </a:t>
            </a:r>
            <a:r>
              <a:rPr lang="es-CO" sz="1800" dirty="0" err="1" smtClean="0"/>
              <a:t>Fair</a:t>
            </a:r>
            <a:r>
              <a:rPr lang="es-CO" sz="1800" dirty="0" smtClean="0"/>
              <a:t> </a:t>
            </a:r>
            <a:r>
              <a:rPr lang="es-CO" sz="1800" dirty="0" err="1" smtClean="0"/>
              <a:t>Value</a:t>
            </a:r>
            <a:r>
              <a:rPr lang="es-CO" sz="1800" dirty="0" smtClean="0"/>
              <a:t> </a:t>
            </a:r>
            <a:r>
              <a:rPr lang="es-CO" sz="1800" dirty="0" err="1" smtClean="0"/>
              <a:t>Measurement</a:t>
            </a:r>
            <a:r>
              <a:rPr lang="es-CO" sz="1800" dirty="0" smtClean="0"/>
              <a:t>, </a:t>
            </a:r>
            <a:r>
              <a:rPr lang="es-CO" sz="1800" dirty="0" err="1" smtClean="0"/>
              <a:t>Basis</a:t>
            </a:r>
            <a:r>
              <a:rPr lang="es-CO" sz="1800" dirty="0" smtClean="0"/>
              <a:t> </a:t>
            </a:r>
            <a:r>
              <a:rPr lang="es-CO" sz="1800" dirty="0" err="1" smtClean="0"/>
              <a:t>for</a:t>
            </a:r>
            <a:r>
              <a:rPr lang="es-CO" sz="1800" dirty="0" smtClean="0"/>
              <a:t> </a:t>
            </a:r>
            <a:r>
              <a:rPr lang="es-CO" sz="1800" dirty="0" err="1" smtClean="0"/>
              <a:t>Conclusions</a:t>
            </a:r>
            <a:r>
              <a:rPr lang="es-CO" sz="1800" dirty="0" smtClean="0"/>
              <a:t>, </a:t>
            </a:r>
            <a:r>
              <a:rPr lang="es-CO" sz="1800" dirty="0" err="1" smtClean="0"/>
              <a:t>Illustrative</a:t>
            </a:r>
            <a:r>
              <a:rPr lang="es-CO" sz="1800" dirty="0" smtClean="0"/>
              <a:t> </a:t>
            </a:r>
            <a:r>
              <a:rPr lang="es-CO" sz="1800" dirty="0" err="1" smtClean="0"/>
              <a:t>Examples</a:t>
            </a:r>
            <a:r>
              <a:rPr lang="es-CO" sz="1800"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También el miércoles 30 de junio funcionarios del área asistieron al curso de capacitación dictado por la Dirección de Recursos Humanos, sobre el software y el procedimiento para vinculación de profesores</a:t>
            </a:r>
            <a:r>
              <a:rPr lang="es-CO" sz="1800" dirty="0" smtClean="0"/>
              <a:t>.</a:t>
            </a:r>
          </a:p>
          <a:p>
            <a:r>
              <a:rPr lang="es-CO" sz="1800" dirty="0" smtClean="0"/>
              <a:t>El miércoles 30 de junio, en la Universidad Central, se llevó a cabo el acto de agradecimiento a los ponentes del IV Encuentro de Profesores de Revisoría Fiscal, entre los que se encontraba Fabiola Torres Agudelo en representación de la Javeriana. Se entregó el certificado de participación, un video y obsequio para cada uno de ellos.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 calcmode="lin" valueType="num">
                                      <p:cBhvr additive="base">
                                        <p:cTn id="3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additive="base">
                                        <p:cTn id="4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 calcmode="lin" valueType="num">
                                      <p:cBhvr additive="base">
                                        <p:cTn id="50"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1"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52" fill="hold">
                            <p:stCondLst>
                              <p:cond delay="2000"/>
                            </p:stCondLst>
                            <p:childTnLst>
                              <p:par>
                                <p:cTn id="53" presetID="22" presetClass="entr" presetSubtype="4"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500"/>
                                        <p:tgtEl>
                                          <p:spTgt spid="13"/>
                                        </p:tgtEl>
                                      </p:cBhvr>
                                    </p:animEffect>
                                  </p:childTnLst>
                                </p:cTn>
                              </p:par>
                            </p:childTnLst>
                          </p:cTn>
                        </p:par>
                        <p:par>
                          <p:cTn id="56" fill="hold">
                            <p:stCondLst>
                              <p:cond delay="2500"/>
                            </p:stCondLst>
                            <p:childTnLst>
                              <p:par>
                                <p:cTn id="57" presetID="22" presetClass="entr" presetSubtype="4"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Desde el 28 de junio al 3 de julio, el 91% de los estudiantes del programa acudieron a inscribir sus clases para el tercer período académico de 2010</a:t>
            </a:r>
            <a:r>
              <a:rPr lang="es-CO" sz="1800" dirty="0" smtClean="0"/>
              <a:t>.</a:t>
            </a:r>
          </a:p>
          <a:p>
            <a:r>
              <a:rPr lang="es-CO" sz="1800" dirty="0" smtClean="0"/>
              <a:t>El jueves 1 de Julio se realizó la reunión de homólogos AUSJAL, a la cual asistió el Director del Departamento de Ciencias Contables.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dio la bienvenida a la profesora Martha Liliana Arias Bello, quien  se reincorporó a sus labores después de su licencia de maternidad y se despidió a la profesora Jenny Milena Neira Cantor quien venía reemplazando a Martha Liliana.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 calcmode="lin" valueType="num">
                                      <p:cBhvr additive="base">
                                        <p:cTn id="3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additive="base">
                                        <p:cTn id="4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jueves 1 de Julio de 2010 los profesores de planta se reunieron para conversar sobre el avance del documento que se está escribiendo para orientar los procesos de investigación en sentido estricto y de investigación formativa.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Para el segundo semestre del año 2010 se admitieron 105 estudiantes para los posgrados en Ciencias Contables: Contabilidad Financiera Internacional 52 (divididos en dos grupos); Aseguramiento 27, Contabilidad Gerencial 16, Revisoría Fiscal 10</a:t>
            </a:r>
            <a:r>
              <a:rPr lang="es-CO" sz="1800" dirty="0" smtClean="0"/>
              <a:t>.</a:t>
            </a:r>
          </a:p>
          <a:p>
            <a:r>
              <a:rPr lang="es-CO" sz="1800" dirty="0" smtClean="0"/>
              <a:t>Se realizaron varias reuniones con profesores de los posgrados para revisar los alcances, contenidos y coherencia de los temas incluidos en sus asignaturas.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 calcmode="lin" valueType="num">
                                      <p:cBhvr additive="base">
                                        <p:cTn id="4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814</TotalTime>
  <Words>579</Words>
  <Application>Microsoft Office PowerPoint</Application>
  <PresentationFormat>Presentación en pantalla (4:3)</PresentationFormat>
  <Paragraphs>21</Paragraphs>
  <Slides>6</Slides>
  <Notes>5</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Viajes</vt:lpstr>
      <vt:lpstr>Registro contable</vt:lpstr>
      <vt:lpstr>Diapositiva 2</vt:lpstr>
      <vt:lpstr>Diapositiva 3</vt:lpstr>
      <vt:lpstr>Diapositiva 4</vt:lpstr>
      <vt:lpstr>Diapositiva 5</vt:lpstr>
      <vt:lpstr>Diapositiva 6</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172</cp:revision>
  <dcterms:created xsi:type="dcterms:W3CDTF">2010-02-05T13:43:46Z</dcterms:created>
  <dcterms:modified xsi:type="dcterms:W3CDTF">2010-07-06T17:53:20Z</dcterms:modified>
</cp:coreProperties>
</file>