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0" d="100"/>
          <a:sy n="70" d="100"/>
        </p:scale>
        <p:origin x="-1290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29/09/2014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29/09/2014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29/09/2014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29/09/2014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29/09/2014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29/09/2014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29/09/2014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29/09/2014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29/09/2014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29/09/2014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29/09/2014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29/09/2014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29/09/2014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210, </a:t>
            </a:r>
            <a:r>
              <a:rPr lang="es-CO" dirty="0"/>
              <a:t>S</a:t>
            </a:r>
            <a:r>
              <a:rPr lang="es-CO" dirty="0" smtClean="0"/>
              <a:t>eptiembre 22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/>
              <a:t>Circularon Novitas 455 - Contrapartida 966 a 972 - Registro contable 209 - Boletín Tributario 5/6 - Vademécum </a:t>
            </a:r>
            <a:r>
              <a:rPr lang="es-CO" sz="1800" smtClean="0"/>
              <a:t>12.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Aseguramiento de Información (GEAI), se reunió el día lunes 8 de septiembre, en donde se dio lectura a las Contrapartida elaboradas por el Dr. Hernando Bermúdez,  relacionadas con la Auditoria integral (959) y el Aseguramiento moderado (958) , así como se prosiguió con la lectura del estándar de aseguramiento AT </a:t>
            </a:r>
            <a:r>
              <a:rPr lang="es-CO" sz="1800" dirty="0" err="1"/>
              <a:t>Section</a:t>
            </a:r>
            <a:r>
              <a:rPr lang="es-CO" sz="1800" dirty="0"/>
              <a:t> 601 </a:t>
            </a:r>
            <a:r>
              <a:rPr lang="es-CO" sz="1800" dirty="0" err="1"/>
              <a:t>Compliance</a:t>
            </a:r>
            <a:r>
              <a:rPr lang="es-CO" sz="1800" dirty="0"/>
              <a:t> </a:t>
            </a:r>
            <a:r>
              <a:rPr lang="es-CO" sz="1800" dirty="0" err="1"/>
              <a:t>Attestation</a:t>
            </a:r>
            <a:r>
              <a:rPr lang="es-CO" sz="1800" dirty="0"/>
              <a:t> del PCAOB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638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CO" sz="1800" dirty="0"/>
              <a:t>El Director del Departamento de Ciencias Contables  convoca a los docentes del Departamento a la reunión plenaria que se realizará  el lunes 22 de septiembre de 2014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divulga por parte del Director del Departamento de Ciencias Contables  la convocatoria de dos profesores de planta de tiempo </a:t>
            </a:r>
            <a:r>
              <a:rPr lang="es-CO" sz="1800" dirty="0" smtClean="0"/>
              <a:t>completo </a:t>
            </a:r>
            <a:r>
              <a:rPr lang="es-CO" sz="1800" dirty="0"/>
              <a:t>en el cargo de Profesor </a:t>
            </a:r>
            <a:r>
              <a:rPr lang="es-CO" sz="1800" dirty="0" smtClean="0"/>
              <a:t>Asistente, </a:t>
            </a:r>
            <a:r>
              <a:rPr lang="es-CO" sz="1800" dirty="0"/>
              <a:t>para hacer parte de grupo de docentes del Departamento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881359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CO" sz="1800" dirty="0"/>
              <a:t>Se inicia el proceso de actualización de los </a:t>
            </a:r>
            <a:r>
              <a:rPr lang="es-CO" sz="1800" dirty="0" err="1"/>
              <a:t>CVLacs</a:t>
            </a:r>
            <a:r>
              <a:rPr lang="es-CO" sz="1800" dirty="0"/>
              <a:t> de los profesores del Departamento, con ocasión la nueva fase de medición de grupos de investigación por parte de Colciencias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el jueves 18 de septiembre el seminario desarrollado por profesor </a:t>
            </a:r>
            <a:r>
              <a:rPr lang="es-CO" sz="1800" dirty="0" err="1"/>
              <a:t>Faruk</a:t>
            </a:r>
            <a:r>
              <a:rPr lang="es-CO" sz="1800" dirty="0"/>
              <a:t> </a:t>
            </a:r>
            <a:r>
              <a:rPr lang="es-CO" sz="1800" dirty="0" err="1"/>
              <a:t>Ülgen</a:t>
            </a:r>
            <a:r>
              <a:rPr lang="es-CO" sz="1800" dirty="0"/>
              <a:t>, de la Universidad de </a:t>
            </a:r>
            <a:r>
              <a:rPr lang="es-CO" sz="1800" dirty="0" err="1"/>
              <a:t>Grenoble</a:t>
            </a:r>
            <a:r>
              <a:rPr lang="es-CO" sz="1800" dirty="0"/>
              <a:t> (Francia), sobre su </a:t>
            </a:r>
            <a:r>
              <a:rPr lang="es-CO" sz="1800" dirty="0" err="1"/>
              <a:t>working</a:t>
            </a:r>
            <a:r>
              <a:rPr lang="es-CO" sz="1800" dirty="0"/>
              <a:t> </a:t>
            </a:r>
            <a:r>
              <a:rPr lang="es-CO" sz="1800" dirty="0" err="1"/>
              <a:t>paper</a:t>
            </a:r>
            <a:r>
              <a:rPr lang="es-CO" sz="1800" dirty="0"/>
              <a:t> titulado: “</a:t>
            </a:r>
            <a:r>
              <a:rPr lang="es-CO" sz="1800" dirty="0" err="1"/>
              <a:t>Innovation</a:t>
            </a:r>
            <a:r>
              <a:rPr lang="es-CO" sz="1800" dirty="0"/>
              <a:t> and </a:t>
            </a:r>
            <a:r>
              <a:rPr lang="es-CO" sz="1800" dirty="0" err="1"/>
              <a:t>sustainable</a:t>
            </a:r>
            <a:r>
              <a:rPr lang="es-CO" sz="1800" dirty="0"/>
              <a:t> </a:t>
            </a:r>
            <a:r>
              <a:rPr lang="es-CO" sz="1800" dirty="0" err="1"/>
              <a:t>development</a:t>
            </a:r>
            <a:r>
              <a:rPr lang="es-CO" sz="1800" dirty="0"/>
              <a:t> in times of crisis”.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881359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7770</TotalTime>
  <Words>237</Words>
  <Application>Microsoft Office PowerPoint</Application>
  <PresentationFormat>Presentación en pantalla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2134</cp:revision>
  <dcterms:created xsi:type="dcterms:W3CDTF">2010-02-05T13:43:46Z</dcterms:created>
  <dcterms:modified xsi:type="dcterms:W3CDTF">2014-09-29T14:27:13Z</dcterms:modified>
</cp:coreProperties>
</file>