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 varScale="1">
        <p:scale>
          <a:sx n="75" d="100"/>
          <a:sy n="7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29/09/2014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29/09/2014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29/09/2014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29/09/2014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29/09/2014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29/09/2014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29/09/2014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29/09/2014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29/09/2014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211, </a:t>
            </a:r>
            <a:r>
              <a:rPr lang="es-CO" dirty="0"/>
              <a:t>S</a:t>
            </a:r>
            <a:r>
              <a:rPr lang="es-CO" dirty="0" smtClean="0"/>
              <a:t>eptiembre 29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456 - Contrapartida 973 a 979 - Registro contable 210 - Boletín Tributario 5/6 - Vademécum </a:t>
            </a:r>
            <a:r>
              <a:rPr lang="es-CO" sz="1800" dirty="0" smtClean="0"/>
              <a:t>12.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(GEAI), se reunió el día lunes 22 de septiembre, en donde se dio lectura a las Contrapartida elaboradas por el Dr. Hernando Bermúdez,  relacionadas con el periodo del Revisor Fiscal (971) y </a:t>
            </a:r>
            <a:r>
              <a:rPr lang="es-CO" sz="1800" dirty="0" err="1"/>
              <a:t>ela</a:t>
            </a:r>
            <a:r>
              <a:rPr lang="es-CO" sz="1800" dirty="0"/>
              <a:t> rotación del auditor (962) , así como se prosiguió con la lectura del estándar de aseguramiento AT </a:t>
            </a:r>
            <a:r>
              <a:rPr lang="es-CO" sz="1800" dirty="0" err="1"/>
              <a:t>Section</a:t>
            </a:r>
            <a:r>
              <a:rPr lang="es-CO" sz="1800" dirty="0"/>
              <a:t> 601 </a:t>
            </a:r>
            <a:r>
              <a:rPr lang="es-CO" sz="1800" dirty="0" err="1"/>
              <a:t>Compliance</a:t>
            </a:r>
            <a:r>
              <a:rPr lang="es-CO" sz="1800" dirty="0"/>
              <a:t> </a:t>
            </a:r>
            <a:r>
              <a:rPr lang="es-CO" sz="1800" dirty="0" err="1"/>
              <a:t>Attestation</a:t>
            </a:r>
            <a:r>
              <a:rPr lang="es-CO" sz="1800" dirty="0"/>
              <a:t> del PCAOB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Contabilidad Financiera Internacional (GECFI), se reunió el día lunes 22 de septiembre, en donde se dio lectura y discusión de la NIIF 14 hasta el párrafo 29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22 de septiembre se llevó a cabo la reunión plenaria del cuerpo de docentes del Departamento de Ciencias Contables convocada por el Director del Departamento.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23 de septiembre se llevó a cabo el </a:t>
            </a:r>
            <a:r>
              <a:rPr lang="es-CO" sz="1800" dirty="0" err="1"/>
              <a:t>Audire</a:t>
            </a:r>
            <a:r>
              <a:rPr lang="es-CO" sz="1800" dirty="0"/>
              <a:t> orientado por los profesores Carlos Jair Acosta Plazas y Sara Isabel Forero Penagos, quien expuso una aproximación a la aplicación del impuesto de renta diferido bajo IFRS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Área Contable desarrolla la sesión de trabajo liderado por la profesora Natalia Baracaldo sobre la metodología de casos Harvard.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6574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</a:t>
            </a:r>
            <a:r>
              <a:rPr lang="es-CO" sz="1800" dirty="0" smtClean="0"/>
              <a:t>Bermúdez </a:t>
            </a:r>
            <a:r>
              <a:rPr lang="es-CO" sz="1800" dirty="0"/>
              <a:t>puso a discusión del </a:t>
            </a:r>
            <a:r>
              <a:rPr lang="es-CO" sz="1800" dirty="0" smtClean="0"/>
              <a:t>cuerpo </a:t>
            </a:r>
            <a:r>
              <a:rPr lang="es-CO" sz="1800" dirty="0"/>
              <a:t>de docentes el cuarto capítulo del ensayo que se  titulará Regulación colombiana de la profesión contable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Ciencias Contables difunde la invitación a la comunidad académica nacional a participar del Décimo Congreso de Estudiantes de Contaduría Pública que se llevará a cabo del 2 al 4 de octubre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6574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informa a la comunidad académica sobre la inscripción a la VI versión del Foro de Firmas que se llevará a cabo el 16 de octubre.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promueve la participación a la comunidad académica al primer Congreso Colombiano de Costos y Gestión liderado por la Red Colombiana de Costos y </a:t>
            </a:r>
            <a:r>
              <a:rPr lang="es-CO" sz="1800" dirty="0" smtClean="0"/>
              <a:t>Gestión.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6574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puso a discusión del cuerpo de docentes del </a:t>
            </a:r>
            <a:r>
              <a:rPr lang="es-CO" sz="1800" dirty="0" smtClean="0"/>
              <a:t>Departamento </a:t>
            </a:r>
            <a:r>
              <a:rPr lang="es-CO" sz="1800" dirty="0"/>
              <a:t>de Ciencias Contables, los resultados de la primera evaluación de profesores realizada por los estudiantes y coordinada por el Departamento de Ciencias Contables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Extensión y Relaciones Interinstitucionales solicita a las facultades presentar una propuesta de programas o planes de </a:t>
            </a:r>
            <a:r>
              <a:rPr lang="es-CO" sz="1800" dirty="0" smtClean="0"/>
              <a:t>internacionalización.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6574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acuerdo con la Circular No. 004/2014 emitida por el Padre Rector, asumirá las funciones de Decano, en calidad de encargado el Dr. Flavio Jácome Liévano, Director de los Posgrado en Economía, a partir del 29 de Septiembre hasta el 03 de Octubre 2014, tiempo durante el cual  el  Dr.  Andrés Rosas </a:t>
            </a:r>
            <a:r>
              <a:rPr lang="es-CO" sz="1800" dirty="0" err="1"/>
              <a:t>Wulfers</a:t>
            </a:r>
            <a:r>
              <a:rPr lang="es-CO" sz="1800" dirty="0"/>
              <a:t> Decano de Facultad estará fuera del país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endParaRPr lang="es-CO" sz="1800" dirty="0"/>
          </a:p>
          <a:p>
            <a:r>
              <a:rPr lang="es-CO" sz="1800" dirty="0"/>
              <a:t>El Secretario General el doctor Jairo Cifuentes Madrid pone en conocimiento del cuerpo de docentes de la Universidad la versión actualizada, a julio de 2014, el Reglamento del Profesorado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6574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7782</TotalTime>
  <Words>498</Words>
  <Application>Microsoft Office PowerPoint</Application>
  <PresentationFormat>Presentación en pantalla (4:3)</PresentationFormat>
  <Paragraphs>32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2136</cp:revision>
  <dcterms:created xsi:type="dcterms:W3CDTF">2010-02-05T13:43:46Z</dcterms:created>
  <dcterms:modified xsi:type="dcterms:W3CDTF">2014-09-29T14:29:10Z</dcterms:modified>
</cp:coreProperties>
</file>