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3" d="100"/>
          <a:sy n="73" d="100"/>
        </p:scale>
        <p:origin x="-1200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06/10/2014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06/10/2014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06/10/2014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06/10/2014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06/10/2014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06/10/2014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06/10/2014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06/10/2014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06/10/2014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06/10/2014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06/10/2014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06/10/2014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06/10/2014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212, Octubre 6 de 2014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457 - Contrapartida 980 a 988 - Registro contable 211 - Boletín Tributario 5/6 - Vademécum 12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llevó acabo la reunión de los docentes de planta convocada por el Director del </a:t>
            </a:r>
            <a:r>
              <a:rPr lang="es-CO" sz="1800" dirty="0" smtClean="0"/>
              <a:t>Departamento, la cual tuvo como propósito presentar </a:t>
            </a:r>
            <a:r>
              <a:rPr lang="es-CO" sz="1800" dirty="0"/>
              <a:t>por cada una de las unidades </a:t>
            </a:r>
            <a:r>
              <a:rPr lang="es-CO" sz="1800" dirty="0" smtClean="0"/>
              <a:t>los </a:t>
            </a:r>
            <a:r>
              <a:rPr lang="es-CO" sz="1800" dirty="0"/>
              <a:t>cambios realizados en los </a:t>
            </a:r>
            <a:r>
              <a:rPr lang="es-CO" sz="1800" dirty="0" smtClean="0"/>
              <a:t>programas, como consecuencia de </a:t>
            </a:r>
            <a:r>
              <a:rPr lang="es-CO" sz="1800" dirty="0"/>
              <a:t>la actualización del </a:t>
            </a:r>
            <a:r>
              <a:rPr lang="es-CO" sz="1800" dirty="0" smtClean="0"/>
              <a:t>Syllabus para el 2015-I. 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906872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pasado 30 de septiembre se cumplió el plazo máximo para </a:t>
            </a:r>
            <a:r>
              <a:rPr lang="es-CO" sz="1800" dirty="0" smtClean="0"/>
              <a:t>someter </a:t>
            </a:r>
            <a:r>
              <a:rPr lang="es-CO" sz="1800" dirty="0"/>
              <a:t>a </a:t>
            </a:r>
            <a:r>
              <a:rPr lang="es-CO" sz="1800" dirty="0" smtClean="0"/>
              <a:t>consideración del   </a:t>
            </a:r>
            <a:r>
              <a:rPr lang="es-CO" sz="1800" dirty="0"/>
              <a:t>Vicerrector Académico las solicitudes de aprobación de escalas intermedias de remuneración para profesores de planta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3 de octubre se llevaron a cabo las exequias del </a:t>
            </a:r>
            <a:r>
              <a:rPr lang="es-CO" sz="1800" dirty="0" smtClean="0"/>
              <a:t>señor </a:t>
            </a:r>
            <a:r>
              <a:rPr lang="es-CO" sz="1800" dirty="0"/>
              <a:t>Israel Rodríguez Velazco, padre </a:t>
            </a:r>
            <a:r>
              <a:rPr lang="es-CO" sz="1800" dirty="0" smtClean="0"/>
              <a:t>de Margarita </a:t>
            </a:r>
            <a:r>
              <a:rPr lang="es-CO" sz="1800" dirty="0"/>
              <a:t>Rodríguez Coordinadora de Servicios Docentes del Departamento de Ciencias Contables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767982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Del 2 al 4 de octubre se llevó a cabo la décima versión del Congreso Nacional de Estudiantes de </a:t>
            </a:r>
            <a:r>
              <a:rPr lang="es-CO" sz="1800"/>
              <a:t>Contaduría </a:t>
            </a:r>
            <a:r>
              <a:rPr lang="es-CO" sz="1800" smtClean="0"/>
              <a:t>Pública, </a:t>
            </a:r>
            <a:r>
              <a:rPr lang="es-CO" sz="1800" dirty="0"/>
              <a:t>organizado por los estudiantes del programa de contaduría </a:t>
            </a:r>
            <a:r>
              <a:rPr lang="es-CO" sz="1800" dirty="0" smtClean="0"/>
              <a:t>de </a:t>
            </a:r>
            <a:r>
              <a:rPr lang="es-CO" sz="1800"/>
              <a:t>la Pontificia </a:t>
            </a:r>
            <a:r>
              <a:rPr lang="es-CO" sz="1800" smtClean="0"/>
              <a:t>Universidad </a:t>
            </a:r>
            <a:r>
              <a:rPr lang="es-CO" sz="1800" dirty="0" smtClean="0"/>
              <a:t>Javeriana.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Padre Carlos Eduardo Correa Jaramillo, S.J. asumió como Provincial de la Compañía de Jesús en Colombia y como Vice Gran Canciller de la Pontificia Universidad Javeriana el pasado 1 de octubre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767982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7796</TotalTime>
  <Words>215</Words>
  <Application>Microsoft Office PowerPoint</Application>
  <PresentationFormat>Presentación en pantalla (4:3)</PresentationFormat>
  <Paragraphs>15</Paragraphs>
  <Slides>4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Viajes</vt:lpstr>
      <vt:lpstr>Registro contable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Guillermo Arturo Segura Vargas</cp:lastModifiedBy>
  <cp:revision>2143</cp:revision>
  <dcterms:created xsi:type="dcterms:W3CDTF">2010-02-05T13:43:46Z</dcterms:created>
  <dcterms:modified xsi:type="dcterms:W3CDTF">2014-10-06T13:27:24Z</dcterms:modified>
</cp:coreProperties>
</file>