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3" d="100"/>
          <a:sy n="73" d="100"/>
        </p:scale>
        <p:origin x="-120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14/10/2014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14/10/2014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14/10/2014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14/10/2014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14/10/2014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14/10/2014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14/10/2014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14/10/2014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14/10/2014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14/10/2014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14/10/2014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14/10/2014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14/10/2014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213, Octubre 14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458 - Contrapartida 989 a 999 - Registro contable 212 - Boletín Tributario 5/6 - Vademécum 12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día lunes 6 de octubre de 2014 se reunieron los miembros del Grupo de Estudios en Contabilidad Financiera Internacional (GECFI), se dio lectura a la NIIF14 hasta el párrafo final y se discutieron las preguntas del cuestionario de la sección 13.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el martes 7 de octubre el </a:t>
            </a:r>
            <a:r>
              <a:rPr lang="es-CO" sz="1800" dirty="0" err="1"/>
              <a:t>Audire</a:t>
            </a:r>
            <a:r>
              <a:rPr lang="es-CO" sz="1800" dirty="0"/>
              <a:t> a cargo del profesor Juan Carlos Ávila Bustos, quien realizó </a:t>
            </a:r>
            <a:r>
              <a:rPr lang="es-CO" sz="1800" dirty="0" smtClean="0"/>
              <a:t>la </a:t>
            </a:r>
            <a:r>
              <a:rPr lang="es-CO" sz="1800" dirty="0"/>
              <a:t>conferencia </a:t>
            </a:r>
            <a:r>
              <a:rPr lang="es-CO" sz="1800" dirty="0" smtClean="0"/>
              <a:t>titulada </a:t>
            </a:r>
            <a:r>
              <a:rPr lang="es-CO" sz="1800" i="1" dirty="0" smtClean="0"/>
              <a:t>“</a:t>
            </a:r>
            <a:r>
              <a:rPr lang="es-CO" sz="1800" i="1" dirty="0" err="1" smtClean="0"/>
              <a:t>Bloomberg</a:t>
            </a:r>
            <a:r>
              <a:rPr lang="es-CO" sz="1800" i="1" dirty="0" smtClean="0"/>
              <a:t> </a:t>
            </a:r>
            <a:r>
              <a:rPr lang="es-CO" sz="1800" i="1" dirty="0"/>
              <a:t>como una herramienta de evaluación </a:t>
            </a:r>
            <a:r>
              <a:rPr lang="es-CO" sz="1800" i="1" dirty="0" smtClean="0"/>
              <a:t>financiera”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miércoles 8 de octubre se llevó a cabo el III Encuentro Nacional de Docentes de Finanzas de los Programas de Contaduría Pública, liderado por el Departamento de Ciencias Contables de la Universidad Javeriana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46233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retomaron las sesiones de trabajo con el padre Carlos Vásquez S.J sobre Espiritualidad y Pedagogía Ignaciana y el cuerpo de docentes, se desarrolló el tema sobre el Liderazgo </a:t>
            </a:r>
            <a:r>
              <a:rPr lang="es-CO" sz="1800" dirty="0" smtClean="0"/>
              <a:t>Ignaciano.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</a:t>
            </a:r>
            <a:r>
              <a:rPr lang="es-CO" sz="1800" dirty="0" smtClean="0"/>
              <a:t>profesor </a:t>
            </a:r>
            <a:r>
              <a:rPr lang="es-CO" sz="1800" smtClean="0"/>
              <a:t>Gabriel Rueda, </a:t>
            </a:r>
            <a:r>
              <a:rPr lang="es-CO" sz="1800" dirty="0" smtClean="0"/>
              <a:t>editor </a:t>
            </a:r>
            <a:r>
              <a:rPr lang="es-CO" sz="1800" dirty="0"/>
              <a:t>de la Revista Cuadernos </a:t>
            </a:r>
            <a:r>
              <a:rPr lang="es-CO" sz="1800"/>
              <a:t>de </a:t>
            </a:r>
            <a:r>
              <a:rPr lang="es-CO" sz="1800" smtClean="0"/>
              <a:t>Contabilidad, </a:t>
            </a:r>
            <a:r>
              <a:rPr lang="es-CO" sz="1800" dirty="0"/>
              <a:t>informa al grupo de docentes que a partir del 2015, la revista cambia la periodicidad en la publicación a cada 4 meses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46233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7806</TotalTime>
  <Words>220</Words>
  <Application>Microsoft Office PowerPoint</Application>
  <PresentationFormat>Presentación en pantalla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2150</cp:revision>
  <dcterms:created xsi:type="dcterms:W3CDTF">2010-02-05T13:43:46Z</dcterms:created>
  <dcterms:modified xsi:type="dcterms:W3CDTF">2014-10-14T14:13:50Z</dcterms:modified>
</cp:coreProperties>
</file>