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20/10/2014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20/10/2014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20/10/2014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20/10/2014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20/10/2014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20/10/2014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20/10/2014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20/10/2014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20/10/2014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20/10/2014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20/10/2014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20/10/2014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20/10/2014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214, Octubre 20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459 - Contrapartida 1000 a 1007 - Registro contable 213 - Boletín Tributario 5/6 - Vademécum 12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respuesta a la solicitud de la Vicerrectoría de Extensión y Relaciones </a:t>
            </a:r>
            <a:r>
              <a:rPr lang="es-CO" sz="1800" dirty="0" smtClean="0"/>
              <a:t>Interinstitucionales, los profesores de </a:t>
            </a:r>
            <a:r>
              <a:rPr lang="es-CO" sz="1800" dirty="0"/>
              <a:t>planta del Departamento de Ciencias Contables se </a:t>
            </a:r>
            <a:r>
              <a:rPr lang="es-CO" sz="1800" dirty="0" smtClean="0"/>
              <a:t>reunió </a:t>
            </a:r>
            <a:r>
              <a:rPr lang="es-CO" sz="1800" dirty="0"/>
              <a:t>para discutir la propuesta de programas o planes de internacionalización, con un horizonte de corto, mediano y largo plazo de la carrera de Contaduría Pública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16 de octubre se llevó a cabo la VI versión del Foro de Firmas en las instalaciones de la Pontificia Universidad Javeriana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promueve la participación a la comunidad académica al primer Congreso Colombiano de Costos y Gestión liderado por la Red Colombiana de Costos y Gestión, el cual se llevará a cabo el 30 y 31 de octubre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76959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Alfonso Borrero Cabal, S.J. invita a estudiantes, docentes, administrativos, egresados y miembros en general de la Comunidad Educativa Javeriana a diligenciar la encuesta de servicios.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Dr. Andrés Rosas </a:t>
            </a:r>
            <a:r>
              <a:rPr lang="es-CO" sz="1800" dirty="0" err="1"/>
              <a:t>Wulfers</a:t>
            </a:r>
            <a:r>
              <a:rPr lang="es-CO" sz="1800" dirty="0"/>
              <a:t> Decano de la Facultad de Ciencia Económicas y Administrativas, solicita al cuerpo de docentes de la facultad colaboración y participación activa al proceso “Propuesta metodológica para la formulación del Marco Estratégico para la FCEA”.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76959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7785</TotalTime>
  <Words>220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2138</cp:revision>
  <dcterms:created xsi:type="dcterms:W3CDTF">2010-02-05T13:43:46Z</dcterms:created>
  <dcterms:modified xsi:type="dcterms:W3CDTF">2014-10-20T18:38:25Z</dcterms:modified>
</cp:coreProperties>
</file>