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 varScale="1">
        <p:scale>
          <a:sx n="79" d="100"/>
          <a:sy n="79" d="100"/>
        </p:scale>
        <p:origin x="-15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28/10/2014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28/10/2014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28/10/2014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28/10/2014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28/10/2014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28/10/2014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28/10/2014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28/10/2014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28/10/2014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28/10/2014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28/10/2014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215, octubre </a:t>
            </a:r>
            <a:r>
              <a:rPr lang="es-CO" dirty="0" smtClean="0"/>
              <a:t>28 </a:t>
            </a:r>
            <a:r>
              <a:rPr lang="es-CO" dirty="0" smtClean="0"/>
              <a:t>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460 - Contrapartida 1008 a 1015 - Registro contable 214 - Boletín Tributario 5/6 - Vademécum 12.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lunes 20 de octubre se reunieron los miembros del Grupo de Estudios en Contabilidad Financiera Internacional (GECFI), en esta oportunidad se dio lectura y discusión de los anexos a la NIIF14 hasta el párrafo B5, adicionalmente, se discutieron las preguntas del cuestionario de la sección 17 y el caso 2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profesora Johana Nieto García </a:t>
            </a:r>
            <a:r>
              <a:rPr lang="es-CO" sz="1800" dirty="0" smtClean="0"/>
              <a:t>realizó, </a:t>
            </a:r>
            <a:r>
              <a:rPr lang="es-CO" sz="1800" dirty="0"/>
              <a:t>el martes 21 de </a:t>
            </a:r>
            <a:r>
              <a:rPr lang="es-CO" sz="1800" dirty="0" smtClean="0"/>
              <a:t>octubre, </a:t>
            </a:r>
            <a:r>
              <a:rPr lang="es-CO" sz="1800" dirty="0"/>
              <a:t>el </a:t>
            </a:r>
            <a:r>
              <a:rPr lang="es-CO" sz="1800" dirty="0" err="1"/>
              <a:t>Audire</a:t>
            </a:r>
            <a:r>
              <a:rPr lang="es-CO" sz="1800" dirty="0"/>
              <a:t> titulado “</a:t>
            </a:r>
            <a:r>
              <a:rPr lang="es-CO" sz="1800" i="1" dirty="0"/>
              <a:t>Re imaginando el servicio de auditoría en un mundo intercomunicado y bajo un enfoque </a:t>
            </a:r>
            <a:r>
              <a:rPr lang="es-CO" sz="1800" i="1" dirty="0" err="1"/>
              <a:t>Sox</a:t>
            </a:r>
            <a:r>
              <a:rPr lang="es-CO" sz="1800" dirty="0"/>
              <a:t>”. 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el proceso de </a:t>
            </a:r>
            <a:r>
              <a:rPr lang="es-CO" sz="1800" dirty="0" smtClean="0"/>
              <a:t>revisión de </a:t>
            </a:r>
            <a:r>
              <a:rPr lang="es-CO" sz="1800" dirty="0"/>
              <a:t>la programación de </a:t>
            </a:r>
            <a:r>
              <a:rPr lang="es-CO" sz="1800" dirty="0" smtClean="0"/>
              <a:t>clases para el primer semestre del 2015, </a:t>
            </a:r>
            <a:r>
              <a:rPr lang="es-CO" sz="1800" dirty="0"/>
              <a:t>por parte de los coordinadores de las unidades del </a:t>
            </a:r>
            <a:r>
              <a:rPr lang="es-CO" sz="1800" dirty="0" smtClean="0"/>
              <a:t>Departamento.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5812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llevaron a cabo las entrevistas a los aspirantes al programa de contaduría pública para el primer semestre del 2015.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publicaron las memorias de la sexta versión del Foro de </a:t>
            </a:r>
            <a:r>
              <a:rPr lang="es-CO" sz="1800" dirty="0" smtClean="0"/>
              <a:t>Firmas, realizado el pasado 16 de octubre.</a:t>
            </a:r>
            <a:endParaRPr lang="es-CO" sz="1800" dirty="0"/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5812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Como parte </a:t>
            </a:r>
            <a:r>
              <a:rPr lang="es-CO" sz="1800" dirty="0" smtClean="0"/>
              <a:t>de la programación </a:t>
            </a:r>
            <a:r>
              <a:rPr lang="es-CO" sz="1800" dirty="0"/>
              <a:t>de estudio </a:t>
            </a:r>
            <a:r>
              <a:rPr lang="es-CO" sz="1800" dirty="0" smtClean="0"/>
              <a:t>de la unidad de finanzas, </a:t>
            </a:r>
            <a:r>
              <a:rPr lang="es-CO" sz="1800" dirty="0"/>
              <a:t>el jueves 23 de octubre se reunieron los </a:t>
            </a:r>
            <a:r>
              <a:rPr lang="es-CO" sz="1800"/>
              <a:t>docentes </a:t>
            </a:r>
            <a:r>
              <a:rPr lang="es-CO" sz="1800" smtClean="0"/>
              <a:t>para </a:t>
            </a:r>
            <a:r>
              <a:rPr lang="es-CO" sz="1800" dirty="0"/>
              <a:t>discutir los planteamientos de la NIIF 13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revisión de los resultados del clima organización del Área de Contaduría, actividad liderada por el Decano de la Facultad Doctor Andrés  Rosas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58129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7794</TotalTime>
  <Words>255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2144</cp:revision>
  <dcterms:created xsi:type="dcterms:W3CDTF">2010-02-05T13:43:46Z</dcterms:created>
  <dcterms:modified xsi:type="dcterms:W3CDTF">2014-10-28T16:21:12Z</dcterms:modified>
</cp:coreProperties>
</file>