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9" d="100"/>
          <a:sy n="79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04/11/2014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04/11/2014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04/11/2014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04/11/2014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04/11/2014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04/11/2014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04/11/2014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04/11/2014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04/11/2014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04/11/2014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04/11/2014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04/11/2014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04/11/2014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216, Noviembre 04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461 - Contrapartida 1016 a 1030 - Registro Contable 215 - Boletín Tributario 5/6 - Vademécum </a:t>
            </a:r>
            <a:r>
              <a:rPr lang="es-CO" sz="1800" dirty="0" smtClean="0"/>
              <a:t>12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última sesión de trabajo de los profesores de planta del Departamento con el padre Carlos Vásquez S.J sobre Espiritualidad y Pedagogía Ignaciana, específicamente en el tema de Liderazgo ignaciano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de Ciencia Contables participó activamente del Foro Académico Formación, acreditación y Gobierno de la profesión de la Contaduría Pública en Colombia, organizado el 29 de octubre por la Junta Central de Contadores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30 y 31 de octubre se llevó a cabo I Congreso Colombiano de Costos y Gestión liderado por la unidad de gerencial del Departamento de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3645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la reunión de la Facultad sobre oportunidades de mejoramiento de estrategias del cuerpo </a:t>
            </a:r>
            <a:r>
              <a:rPr lang="es-CO" sz="1800" dirty="0" smtClean="0"/>
              <a:t>profesoral, el pasado 31 </a:t>
            </a:r>
            <a:r>
              <a:rPr lang="es-CO" sz="1800" smtClean="0"/>
              <a:t>de octubre.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convoca por parte de la Secretaria General de la Universidad a </a:t>
            </a:r>
            <a:r>
              <a:rPr lang="es-CO" sz="1800" dirty="0" smtClean="0"/>
              <a:t>la </a:t>
            </a:r>
            <a:r>
              <a:rPr lang="es-CO" sz="1800" dirty="0"/>
              <a:t>reunión sobre la implementación de la reforma estatutaria para el martes 4 de noviembre de 2014.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3645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7796</TotalTime>
  <Words>192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2145</cp:revision>
  <dcterms:created xsi:type="dcterms:W3CDTF">2010-02-05T13:43:46Z</dcterms:created>
  <dcterms:modified xsi:type="dcterms:W3CDTF">2014-11-04T16:04:33Z</dcterms:modified>
</cp:coreProperties>
</file>