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89" autoAdjust="0"/>
    <p:restoredTop sz="86323" autoAdjust="0"/>
  </p:normalViewPr>
  <p:slideViewPr>
    <p:cSldViewPr>
      <p:cViewPr>
        <p:scale>
          <a:sx n="70" d="100"/>
          <a:sy n="70" d="100"/>
        </p:scale>
        <p:origin x="-185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10/11/2014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10/11/2014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10/11/2014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10/11/2014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10/11/2014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10/11/2014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10/11/2014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10/11/2014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10/11/2014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10/11/2014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10/11/2014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10/11/2014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10/11/2014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217, Noviembre 10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462 - Contrapartida 1031 a 1040 - Registro contable 216 - Boletín Tributario 5/6 - Vademécum </a:t>
            </a:r>
            <a:r>
              <a:rPr lang="es-CO" sz="1800" dirty="0" smtClean="0"/>
              <a:t>12.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4 de noviembre se llevó a cabo la jornada de trabajo de los Decanos y Facultades sobre la Reforma Estatutaria 2013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0687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</a:t>
            </a:r>
            <a:r>
              <a:rPr lang="es-CO" sz="1800" dirty="0"/>
              <a:t>Pablo Enrique Martínez Pineda </a:t>
            </a:r>
            <a:r>
              <a:rPr lang="es-CO" sz="1800" dirty="0" smtClean="0"/>
              <a:t>realizó </a:t>
            </a:r>
            <a:r>
              <a:rPr lang="es-CO" sz="1800" dirty="0"/>
              <a:t>el </a:t>
            </a:r>
            <a:r>
              <a:rPr lang="es-CO" sz="1800" dirty="0" smtClean="0"/>
              <a:t>AUDIRE, el martes 4 de noviembre, sobre </a:t>
            </a:r>
            <a:r>
              <a:rPr lang="es-CO" sz="1800" dirty="0"/>
              <a:t>“</a:t>
            </a:r>
            <a:r>
              <a:rPr lang="es-CO" sz="1800" i="1" dirty="0"/>
              <a:t>La aplicación práctica de la baja en cuenta de activos y pasivos financieros bajo NIIF: </a:t>
            </a:r>
            <a:r>
              <a:rPr lang="es-CO" sz="1800" i="1" dirty="0" err="1"/>
              <a:t>factoring</a:t>
            </a:r>
            <a:r>
              <a:rPr lang="es-CO" sz="1800" i="1" dirty="0"/>
              <a:t> </a:t>
            </a:r>
            <a:r>
              <a:rPr lang="es-CO" sz="1800" i="1" dirty="0" smtClean="0"/>
              <a:t>y reestructuraciones”.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una segunda jornada de entrevista a los aspirantes al programa de Contaduría Pública por parte de la Carrera y con el apoyo de los profesores de planta del Departamento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1569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 GECFI reprograma las sesiones correspondientes  a los lunes </a:t>
            </a:r>
            <a:r>
              <a:rPr lang="es-CO" sz="1800" dirty="0" smtClean="0"/>
              <a:t>festivos, </a:t>
            </a:r>
            <a:r>
              <a:rPr lang="es-CO" sz="1800" dirty="0"/>
              <a:t>para los días 10 y 24 de </a:t>
            </a:r>
            <a:r>
              <a:rPr lang="es-CO" sz="1800" dirty="0" smtClean="0"/>
              <a:t>noviembre.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gestión de consejería proyecta </a:t>
            </a:r>
            <a:r>
              <a:rPr lang="es-CO" sz="1800" dirty="0"/>
              <a:t>para el 14 y 20 de noviembre la visita a los salones de estudiantes que prioritariamente requieran de </a:t>
            </a:r>
            <a:r>
              <a:rPr lang="es-CO" sz="1800" dirty="0" smtClean="0"/>
              <a:t>orientación académica, </a:t>
            </a:r>
            <a:r>
              <a:rPr lang="es-CO" sz="1800" dirty="0"/>
              <a:t>iniciando con los estudiantes de primer semestre inscritos en las clases de Sistemas de Información Contable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1569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viernes 7 de noviembre se llevó a cabo la presentación a los </a:t>
            </a:r>
            <a:r>
              <a:rPr lang="es-CO" sz="1800" dirty="0" smtClean="0"/>
              <a:t>Decanos</a:t>
            </a:r>
            <a:r>
              <a:rPr lang="es-CO" sz="1800" dirty="0"/>
              <a:t>, </a:t>
            </a:r>
            <a:r>
              <a:rPr lang="es-CO" sz="1800" dirty="0" smtClean="0"/>
              <a:t>Directores </a:t>
            </a:r>
            <a:r>
              <a:rPr lang="es-CO" sz="1800" dirty="0"/>
              <a:t>de instituto no adscritos a facultades y L</a:t>
            </a:r>
            <a:r>
              <a:rPr lang="es-CO" sz="1800" dirty="0" smtClean="0"/>
              <a:t>íderes </a:t>
            </a:r>
            <a:r>
              <a:rPr lang="es-CO" sz="1800" dirty="0"/>
              <a:t>de grupos de investigación de la </a:t>
            </a:r>
            <a:r>
              <a:rPr lang="es-CO" sz="1800" dirty="0" smtClean="0"/>
              <a:t>estrategia sobre </a:t>
            </a:r>
            <a:r>
              <a:rPr lang="es-CO" sz="1800" dirty="0"/>
              <a:t>Medición Grupos de Investigación-Convocatoria Colciencias 693 de 2014.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el sábado 8 de noviembre la Cuarta Feria de Tecnología para los </a:t>
            </a:r>
            <a:r>
              <a:rPr lang="es-CO" sz="1800" dirty="0" smtClean="0"/>
              <a:t>Negocios, </a:t>
            </a:r>
            <a:r>
              <a:rPr lang="es-CO" sz="1800" dirty="0"/>
              <a:t>liderada por Unidad de Sistemas de </a:t>
            </a:r>
            <a:r>
              <a:rPr lang="es-CO" sz="1800" dirty="0" smtClean="0"/>
              <a:t>Información del Departamento de Ciencias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1569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pone en conocimiento del grupo de profesores de planta, la propuesta de la coordinación de la unidad de </a:t>
            </a:r>
            <a:r>
              <a:rPr lang="es-CO" sz="1800" dirty="0" smtClean="0"/>
              <a:t>finanzas del Departamento de Ciencias </a:t>
            </a:r>
            <a:r>
              <a:rPr lang="es-CO" sz="1800" dirty="0"/>
              <a:t>C</a:t>
            </a:r>
            <a:r>
              <a:rPr lang="es-CO" sz="1800" dirty="0" smtClean="0"/>
              <a:t>ontables, </a:t>
            </a:r>
            <a:r>
              <a:rPr lang="es-CO" sz="1800" dirty="0"/>
              <a:t>para la certificación internacional en ICAEW en inglés y preparación </a:t>
            </a:r>
            <a:r>
              <a:rPr lang="es-CO" sz="1800" dirty="0" smtClean="0"/>
              <a:t>conjunta del grupo de profesores de contabilidad financiera del pregrado y posgrado.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Carrera de Contaduría Pública y los Posgrados en Ciencias Contables invitan a sus egresados a participar en el Seminario Taller de NIIF y NIAS para PYMES en la aplicación por primera vez, el cual se llevará a cabo los días 19 y 20 de Noviembre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1569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ocasión de la Convocatoria Nacional para el Reconocimiento y Medición de Grupos de Investigación, Desarrollo Tecnológico o de Innovación y para el Reconocimiento de Investigadores del </a:t>
            </a:r>
            <a:r>
              <a:rPr lang="es-CO" sz="1800" dirty="0" err="1"/>
              <a:t>SNCTeI</a:t>
            </a:r>
            <a:r>
              <a:rPr lang="es-CO" sz="1800" dirty="0"/>
              <a:t> – 2014, la Universidad establece como fecha límite para actualizar el </a:t>
            </a:r>
            <a:r>
              <a:rPr lang="es-CO" sz="1800" dirty="0" err="1"/>
              <a:t>CvLAC</a:t>
            </a:r>
            <a:r>
              <a:rPr lang="es-CO" sz="1800" dirty="0"/>
              <a:t> por parte de cada Profesor - Investigador el día 28 de Noviembre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realiza la invitación a la comunidad académica sobre la inscripción en Expo Innovación 2014, en el marco de la celebración anual de la Semana Global del Emprendimiento.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84021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7876</TotalTime>
  <Words>432</Words>
  <Application>Microsoft Office PowerPoint</Application>
  <PresentationFormat>Presentación en pantalla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2162</cp:revision>
  <dcterms:created xsi:type="dcterms:W3CDTF">2010-02-05T13:43:46Z</dcterms:created>
  <dcterms:modified xsi:type="dcterms:W3CDTF">2014-11-10T18:39:24Z</dcterms:modified>
</cp:coreProperties>
</file>