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89" autoAdjust="0"/>
    <p:restoredTop sz="86323" autoAdjust="0"/>
  </p:normalViewPr>
  <p:slideViewPr>
    <p:cSldViewPr>
      <p:cViewPr>
        <p:scale>
          <a:sx n="80" d="100"/>
          <a:sy n="80" d="100"/>
        </p:scale>
        <p:origin x="-1554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18/11/2014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18/11/2014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18/11/2014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18/11/2014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18/11/2014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18/11/2014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18/11/2014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18/11/2014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18/11/2014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218, Noviembre 18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463 - Contrapartida 1041 a 1048 - Registro contable 217 - Boletín Tributario 5/6 - Vademécum </a:t>
            </a:r>
            <a:r>
              <a:rPr lang="es-CO" sz="1800" dirty="0" smtClean="0"/>
              <a:t>12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reunión del Área Contable el pasado 11 de noviembre, </a:t>
            </a:r>
            <a:r>
              <a:rPr lang="es-CO" sz="1800" dirty="0" smtClean="0"/>
              <a:t>en </a:t>
            </a:r>
            <a:r>
              <a:rPr lang="es-CO" sz="1800" dirty="0"/>
              <a:t>donde se analizaron los resultados de la encuesta sobre del clima organizacional aplicada a los directivos, docentes y funcionarios administrativos, sobre ese contexto todos los integrantes del área expusieron su sentir y planteamientos para el mejoramiento de este importante aspecto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10 de Noviembre se reunieron los miembros del Grupo de Estudios en Aseguramiento de Información (GEAI), en esta ocasión se leyó y analizó el Proyecto de Ley “Armonización para la aplicación de normas de información financiera y de aseguramiento de la información” el cuál tiene un efecto directo en el ejercicio de la Revisoría Fiscal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miembros del Grupo de Estudios en Contabilidad Financiera Internacional (GECFI) el 10 de noviembre, en donde se desarrolló el tutorial de la NIC17 en IASPLUS y se dejó planteada la pregunta sobre el caso relacionado con tasas incrementales, se anexa para buscar una solución a como se obtienen estas tasas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287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convoca a los estudiantes y egresados a participar en el Seminario Taller de NIIF y NIAS para PYMES en la aplicación por primera vez, el cual se llevará a cabo los días 19 y 20 de Noviembre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unidad de Contabilidad Gerencial invita a la comunidad académica a participar de la 7ma Feria Empresarial que se llevará a cabo el próximo 22 de noviembre.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287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solicita a los docentes de planta y cátedra cumplir con la responsabilidad oportuna en el reporte de notas a los estudiantes y en la plataforma tecnológica.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</a:t>
            </a:r>
            <a:r>
              <a:rPr lang="es-CO" sz="1800" dirty="0" smtClean="0"/>
              <a:t> </a:t>
            </a:r>
            <a:r>
              <a:rPr lang="es-CO" sz="1800" dirty="0"/>
              <a:t>realiza la invitación a la celebración de fin de año </a:t>
            </a:r>
            <a:r>
              <a:rPr lang="es-CO" sz="1800" dirty="0" smtClean="0"/>
              <a:t>al </a:t>
            </a:r>
            <a:r>
              <a:rPr lang="es-CO" sz="1800" dirty="0"/>
              <a:t>cuerpo </a:t>
            </a:r>
            <a:r>
              <a:rPr lang="es-CO" sz="1800" dirty="0" smtClean="0"/>
              <a:t>docentes</a:t>
            </a:r>
            <a:r>
              <a:rPr lang="es-CO" sz="1800" dirty="0"/>
              <a:t>, </a:t>
            </a:r>
            <a:r>
              <a:rPr lang="es-CO" sz="1800" dirty="0" smtClean="0"/>
              <a:t>la </a:t>
            </a:r>
            <a:r>
              <a:rPr lang="es-CO" sz="1800" dirty="0"/>
              <a:t>cual se llevará a cabo el próximo 18 de diciembre.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287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7727</TotalTime>
  <Words>348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2132</cp:revision>
  <dcterms:created xsi:type="dcterms:W3CDTF">2010-02-05T13:43:46Z</dcterms:created>
  <dcterms:modified xsi:type="dcterms:W3CDTF">2014-11-18T15:10:30Z</dcterms:modified>
</cp:coreProperties>
</file>