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 varScale="1">
        <p:scale>
          <a:sx n="75" d="100"/>
          <a:sy n="75" d="100"/>
        </p:scale>
        <p:origin x="-1620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24/11/2014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397174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24/11/2014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24/11/2014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24/11/2014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24/11/2014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24/11/2014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24/11/2014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24/11/2014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24/11/2014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24/11/2014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24/11/2014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24/11/2014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24/11/2014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219, Noviembre 24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464- Contrapartida 1049 a 1062 - Registro contable 218 - Boletín Tributario 7 - Vademécum </a:t>
            </a:r>
            <a:r>
              <a:rPr lang="es-CO" sz="1800" dirty="0" smtClean="0"/>
              <a:t>12</a:t>
            </a:r>
            <a:r>
              <a:rPr lang="es-CO" sz="1800" dirty="0"/>
              <a:t>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18 de noviembre la reunión del </a:t>
            </a:r>
            <a:r>
              <a:rPr lang="es-CO" sz="1800" dirty="0" smtClean="0"/>
              <a:t>Departamento de Ciencia Contables, </a:t>
            </a:r>
            <a:r>
              <a:rPr lang="es-CO" sz="1800" dirty="0"/>
              <a:t>en la cual se expusieron los cambios al Syllabus así como las orientaciones de las áreas de Aseguramiento, Finanzas e Investigación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9906872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AUDIRE del pasado 18 de noviembre se llevó a cabo con la conferencia del contador público Jairo Alfonso Mahecha </a:t>
            </a:r>
            <a:r>
              <a:rPr lang="es-CO" sz="1800" dirty="0" smtClean="0"/>
              <a:t>Collazos, </a:t>
            </a:r>
            <a:r>
              <a:rPr lang="es-CO" sz="1800" dirty="0"/>
              <a:t>quien expuso sobre el uso de los sistemas de medición de rendimiento (SMR) y su impacto en la cultura organizacional. Caso Instituto de Tecnología Cerámica en España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llevó a cabo el Seminario Taller de NIIF y NIAS para PYMES en la aplicación por primera vez, los días 19 y 20 de Noviembre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722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estudiantes de practica social realizan la invitación a los estudiantes de la carrera de Contaduría Pública para que  participen en la actividad: “JAVERIANO ALGUIEN NECESITA DE TI”, actividad que se  lleva a cabo cada semestre para recolectar una ayuda para las Parroquias en donde se desarrolla la Práctica Social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la jornada de entrevista a los aspirantes a los programas de los </a:t>
            </a:r>
            <a:r>
              <a:rPr lang="es-CO" sz="1800" dirty="0" smtClean="0"/>
              <a:t>Posgrados </a:t>
            </a:r>
            <a:r>
              <a:rPr lang="es-CO" sz="1800" dirty="0"/>
              <a:t>del Área </a:t>
            </a:r>
            <a:r>
              <a:rPr lang="es-CO" sz="1800" dirty="0" smtClean="0"/>
              <a:t>Contable, </a:t>
            </a:r>
            <a:r>
              <a:rPr lang="es-CO" sz="1800" dirty="0"/>
              <a:t>con el apoyo de los profesores de planta del Departamento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722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Decano de la Facultad de Ciencias Económicas y Administrativas realizó la invitación a todo el personal académico y administrativo para la celebración del cierre de este año 2014 que se llevará a cabo el próximo viernes 5 de diciembre</a:t>
            </a:r>
            <a:r>
              <a:rPr lang="es-CO" sz="1800" dirty="0" smtClean="0"/>
              <a:t>.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 Ciencias Contables solicita </a:t>
            </a:r>
            <a:r>
              <a:rPr lang="es-CO" sz="1800"/>
              <a:t>al </a:t>
            </a:r>
            <a:r>
              <a:rPr lang="es-CO" sz="1800" smtClean="0"/>
              <a:t>cuerpo </a:t>
            </a:r>
            <a:r>
              <a:rPr lang="es-CO" sz="1800" dirty="0"/>
              <a:t>docente su gestión para probar el ingreso al Sistema de Información Universitaria, con el fin de verificar que cada uno tenga acceso a las funciones requeridas para el reporte de notas. </a:t>
            </a:r>
          </a:p>
          <a:p>
            <a:endParaRPr lang="es-CO" sz="1800" dirty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19672214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7809</TotalTime>
  <Words>288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2148</cp:revision>
  <dcterms:created xsi:type="dcterms:W3CDTF">2010-02-05T13:43:46Z</dcterms:created>
  <dcterms:modified xsi:type="dcterms:W3CDTF">2014-11-24T22:07:46Z</dcterms:modified>
</cp:coreProperties>
</file>