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79" autoAdjust="0"/>
    <p:restoredTop sz="86323" autoAdjust="0"/>
  </p:normalViewPr>
  <p:slideViewPr>
    <p:cSldViewPr>
      <p:cViewPr>
        <p:scale>
          <a:sx n="77" d="100"/>
          <a:sy n="77"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12/07/2010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12/07/2010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12/07/2010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22, </a:t>
            </a:r>
            <a:r>
              <a:rPr lang="es-CO" dirty="0" smtClean="0"/>
              <a:t>julio </a:t>
            </a:r>
            <a:r>
              <a:rPr lang="es-CO" dirty="0" smtClean="0"/>
              <a:t>12 </a:t>
            </a:r>
            <a:r>
              <a:rPr lang="es-CO" dirty="0" smtClean="0"/>
              <a:t>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El martes </a:t>
            </a:r>
            <a:r>
              <a:rPr lang="es-CO" sz="1800" dirty="0" smtClean="0"/>
              <a:t>6 de julio</a:t>
            </a:r>
            <a:r>
              <a:rPr lang="es-CO" sz="1800" dirty="0" smtClean="0"/>
              <a:t>, como parte de las actividades de la Red de Universidades con Especialización en Revisoría Fiscal, con la orientación </a:t>
            </a:r>
            <a:r>
              <a:rPr lang="es-CO" sz="1800" dirty="0" smtClean="0"/>
              <a:t>del profesor Hernando Bermúdez Gómez, </a:t>
            </a:r>
            <a:r>
              <a:rPr lang="es-CO" sz="1800" dirty="0" smtClean="0"/>
              <a:t>de la Pontificia Universidad Javeriana, se estudió el </a:t>
            </a:r>
            <a:r>
              <a:rPr lang="en-US" sz="1800" dirty="0" smtClean="0"/>
              <a:t>International Standard on Auditing 510 Initial Audit Engagements—Opening Balances.</a:t>
            </a:r>
            <a:endParaRPr lang="es-ES"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su reunión semanal, el martes </a:t>
            </a:r>
            <a:r>
              <a:rPr lang="es-CO" sz="1800" dirty="0" smtClean="0"/>
              <a:t>6 de julio los </a:t>
            </a:r>
            <a:r>
              <a:rPr lang="es-CO" sz="1800" dirty="0" smtClean="0"/>
              <a:t>profesores de planta revisaron  </a:t>
            </a:r>
            <a:r>
              <a:rPr lang="es-CO" sz="1800" dirty="0" smtClean="0"/>
              <a:t>el primer informe  sobre la programación </a:t>
            </a:r>
            <a:r>
              <a:rPr lang="es-CO" sz="1800" dirty="0" smtClean="0"/>
              <a:t>1030 y </a:t>
            </a:r>
            <a:r>
              <a:rPr lang="es-CO" sz="1800" dirty="0" smtClean="0"/>
              <a:t>el avance de los ajustes al documento </a:t>
            </a:r>
            <a:r>
              <a:rPr lang="es-CO" sz="1800" dirty="0" smtClean="0"/>
              <a:t>de </a:t>
            </a:r>
            <a:r>
              <a:rPr lang="es-CO" sz="1800" dirty="0" smtClean="0"/>
              <a:t>investigación</a:t>
            </a:r>
            <a:r>
              <a:rPr lang="es-CO" sz="1800" dirty="0" smtClean="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Se evaluó el cumplimiento de los profesores </a:t>
            </a:r>
            <a:r>
              <a:rPr lang="es-CO" sz="1800" dirty="0" smtClean="0"/>
              <a:t>de planta </a:t>
            </a:r>
            <a:r>
              <a:rPr lang="es-CO" sz="1800" dirty="0" smtClean="0"/>
              <a:t>a sus planes </a:t>
            </a:r>
            <a:r>
              <a:rPr lang="es-CO" sz="1800" dirty="0" smtClean="0"/>
              <a:t>de trabajo </a:t>
            </a:r>
            <a:r>
              <a:rPr lang="es-CO" sz="1800" dirty="0" smtClean="0"/>
              <a:t>para el </a:t>
            </a:r>
            <a:r>
              <a:rPr lang="es-CO" sz="1800" dirty="0" smtClean="0"/>
              <a:t>primer semestre </a:t>
            </a:r>
            <a:r>
              <a:rPr lang="es-CO" sz="1800" dirty="0" smtClean="0"/>
              <a:t>y </a:t>
            </a:r>
            <a:r>
              <a:rPr lang="es-CO" sz="1800" dirty="0" smtClean="0"/>
              <a:t>se proyectó el plan de trabajo del segundo </a:t>
            </a:r>
            <a:r>
              <a:rPr lang="es-CO" sz="1800" dirty="0" smtClean="0"/>
              <a:t>semestre.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Los directores de las unidades académicas del área contable desayunaron con varios miembros de la Junta Directiva de la Sociedad de Contadores Javerianos, durante el cual intercambiaron ideas sobre actividades futuras.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Director de Departamento </a:t>
            </a:r>
            <a:r>
              <a:rPr lang="es-CO" sz="1800" dirty="0" smtClean="0"/>
              <a:t>de Ciencias Contables asistió </a:t>
            </a:r>
            <a:r>
              <a:rPr lang="es-CO" sz="1800" dirty="0" smtClean="0"/>
              <a:t>al evento Pensar en Público - "Retos para una formación académica en Colombia </a:t>
            </a:r>
            <a:r>
              <a:rPr lang="es-CO" sz="1800" dirty="0" smtClean="0"/>
              <a:t>frente </a:t>
            </a:r>
            <a:r>
              <a:rPr lang="es-CO" sz="1800" dirty="0" smtClean="0"/>
              <a:t>a los desarrollos y avances de las Tecnológicas de la información y la comunicación (</a:t>
            </a:r>
            <a:r>
              <a:rPr lang="es-CO" sz="1800" dirty="0" err="1" smtClean="0"/>
              <a:t>TICs</a:t>
            </a:r>
            <a:r>
              <a:rPr lang="es-CO" sz="1800" dirty="0" smtClean="0"/>
              <a:t>). </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viernes 9 de julio los profesores de planta ser reunieron para conversar en torno a la investigación formativa.</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Los profesores Nohora </a:t>
            </a:r>
            <a:r>
              <a:rPr lang="es-CO" sz="1800" dirty="0" smtClean="0"/>
              <a:t>Rojas y </a:t>
            </a:r>
            <a:r>
              <a:rPr lang="es-CO" sz="1800" dirty="0" smtClean="0"/>
              <a:t>Marcos </a:t>
            </a:r>
            <a:r>
              <a:rPr lang="es-CO" sz="1800" dirty="0" smtClean="0"/>
              <a:t>Valderrama, junto con el estudiante </a:t>
            </a:r>
            <a:r>
              <a:rPr lang="es-CO" sz="1800" dirty="0" smtClean="0"/>
              <a:t>de Contaduría Pública Jorge Arango, </a:t>
            </a:r>
            <a:r>
              <a:rPr lang="es-CO" sz="1800" dirty="0" smtClean="0"/>
              <a:t>participaron </a:t>
            </a:r>
            <a:r>
              <a:rPr lang="es-CO" sz="1800" dirty="0" smtClean="0"/>
              <a:t>del 7 al 9 de julio en las Jornadas de Reflexión Universitaria </a:t>
            </a:r>
            <a:r>
              <a:rPr lang="es-CO" sz="1800" dirty="0" smtClean="0"/>
              <a:t>2010, </a:t>
            </a:r>
            <a:r>
              <a:rPr lang="es-CO" sz="1800" dirty="0" smtClean="0"/>
              <a:t>que se </a:t>
            </a:r>
            <a:r>
              <a:rPr lang="es-CO" sz="1800" dirty="0" smtClean="0"/>
              <a:t>realizaron </a:t>
            </a:r>
            <a:r>
              <a:rPr lang="es-CO" sz="1800" dirty="0" smtClean="0"/>
              <a:t>en el Hotel </a:t>
            </a:r>
            <a:r>
              <a:rPr lang="es-CO" sz="1800" dirty="0" err="1" smtClean="0"/>
              <a:t>Kualamaná</a:t>
            </a:r>
            <a:r>
              <a:rPr lang="es-CO" sz="1800" dirty="0" smtClean="0"/>
              <a:t> </a:t>
            </a:r>
            <a:r>
              <a:rPr lang="es-CO" sz="1800" dirty="0" smtClean="0"/>
              <a:t>en Melgar</a:t>
            </a:r>
            <a:r>
              <a:rPr lang="es-CO" sz="1800"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Profesores del área de aseguramiento siguieron trabajando en la articulación entre conocimientos, habilidades, valores y competencias.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836</TotalTime>
  <Words>280</Words>
  <Application>Microsoft Office PowerPoint</Application>
  <PresentationFormat>Presentación en pantalla (4:3)</PresentationFormat>
  <Paragraphs>14</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177</cp:revision>
  <dcterms:created xsi:type="dcterms:W3CDTF">2010-02-05T13:43:46Z</dcterms:created>
  <dcterms:modified xsi:type="dcterms:W3CDTF">2010-07-12T20:06:25Z</dcterms:modified>
</cp:coreProperties>
</file>