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389" autoAdjust="0"/>
    <p:restoredTop sz="86323" autoAdjust="0"/>
  </p:normalViewPr>
  <p:slideViewPr>
    <p:cSldViewPr>
      <p:cViewPr varScale="1">
        <p:scale>
          <a:sx n="75" d="100"/>
          <a:sy n="75" d="100"/>
        </p:scale>
        <p:origin x="-1620" y="-96"/>
      </p:cViewPr>
      <p:guideLst>
        <p:guide orient="horz" pos="2160"/>
        <p:guide pos="2880"/>
      </p:guideLst>
    </p:cSldViewPr>
  </p:slideViewPr>
  <p:outlineViewPr>
    <p:cViewPr>
      <p:scale>
        <a:sx n="33" d="100"/>
        <a:sy n="33" d="100"/>
      </p:scale>
      <p:origin x="54" y="1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01/12/2014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039717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039717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039717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039717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pPr/>
              <a:t>01/12/2014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pPr/>
              <a:t>01/12/2014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pPr/>
              <a:t>01/12/2014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pPr/>
              <a:t>01/12/2014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pPr/>
              <a:t>01/12/2014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pPr/>
              <a:t>01/12/2014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pPr/>
              <a:t>01/12/2014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pPr/>
              <a:t>01/12/2014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pPr/>
              <a:t>01/12/2014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pPr/>
              <a:t>01/12/2014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pPr/>
              <a:t>01/12/2014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pPr/>
              <a:t>01/12/2014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220, Diciembre 01 de 2014</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Circularon contrapartida 1063 a 1070 - Registro contable 219 - Boletín Tributario 7 - Vademécum 12</a:t>
            </a:r>
            <a:endParaRPr lang="es-ES"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lunes 24 de noviembre se llevó a cabo la condecoración “Cruz San Pedro </a:t>
            </a:r>
            <a:r>
              <a:rPr lang="es-CO" sz="1800" dirty="0" err="1" smtClean="0"/>
              <a:t>Claver</a:t>
            </a:r>
            <a:r>
              <a:rPr lang="es-CO" sz="1800" dirty="0" smtClean="0"/>
              <a:t>”, entregada a los alumnos de las diferentes Carreras que se destacan por su espíritu Javeriano, en el caso de Contaduría, esta distinción fue para el padre Edgar </a:t>
            </a:r>
            <a:r>
              <a:rPr lang="es-CO" sz="1800" dirty="0" err="1" smtClean="0"/>
              <a:t>Alirio</a:t>
            </a:r>
            <a:r>
              <a:rPr lang="es-CO" sz="1800" dirty="0" smtClean="0"/>
              <a:t> García, de igual forma fue condecorado por esta distinción a Walter Arias  compañero del área administrativa.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990687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smtClean="0"/>
              <a:t>Se reunieron el lunes 24 de noviembre los miembros del Grupo de Estudios en Contabilidad Financiera Internacional (GECFI), en esta oportunidad se desarrollaron los ejercicios IASPLUS NIC17.</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smtClean="0"/>
              <a:t>El Director del Departamento de Ciencias Contables el doctor Braulio Rodríguez Casto recibió la Divisa de Honor Javeriana 2014, entregada a los profesores y empleados administrativos que hayan cumplido 15 o 25 años de vinculación laboral a la Universidad.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990687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llevó a cabo el 26 de noviembre el IV Encuentro de Docentes de Finanzas de Programas de Contaduría liderado por la Unidad de Finanzas del Departamento de Ciencias Contables de la Universidad Javeriana.</a:t>
            </a:r>
            <a:endParaRPr lang="es-ES"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La dirección del programa de Contaduría Pública llevó a cabo la reunión de homenaje a los próximos graduados de la Carrera de Contaduría de Pública.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5990687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llevó a cabo el 27 de noviembre el Seminario Taller de Transición </a:t>
            </a:r>
            <a:r>
              <a:rPr lang="es-CO" sz="1800" dirty="0" err="1" smtClean="0"/>
              <a:t>Colgaap</a:t>
            </a:r>
            <a:r>
              <a:rPr lang="es-CO" sz="1800" dirty="0" smtClean="0"/>
              <a:t> a IFRS para entidades sin ánimo de lucro, organizado por la Unidad de Contabilidad Financiera.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La Dirección del Departamento de Ciencias Contables realizó la convocatoria general de profesores de cátedra, para vinculación el próximo </a:t>
            </a:r>
            <a:r>
              <a:rPr lang="es-CO" sz="1800" smtClean="0"/>
              <a:t>semestre en </a:t>
            </a:r>
            <a:r>
              <a:rPr lang="es-CO" sz="1800" dirty="0" smtClean="0"/>
              <a:t>las diferentes unidades.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5990687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7815</TotalTime>
  <Words>288</Words>
  <Application>Microsoft Office PowerPoint</Application>
  <PresentationFormat>Presentación en pantalla (4:3)</PresentationFormat>
  <Paragraphs>19</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Guillermo Arturo Segura Vargas</cp:lastModifiedBy>
  <cp:revision>2149</cp:revision>
  <dcterms:created xsi:type="dcterms:W3CDTF">2010-02-05T13:43:46Z</dcterms:created>
  <dcterms:modified xsi:type="dcterms:W3CDTF">2014-12-01T20:45:15Z</dcterms:modified>
</cp:coreProperties>
</file>