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61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66" d="100"/>
          <a:sy n="66" d="100"/>
        </p:scale>
        <p:origin x="-1938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10/12/2014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pPr/>
              <a:t>10/12/2014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pPr/>
              <a:t>10/12/2014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pPr/>
              <a:t>10/12/2014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pPr/>
              <a:t>10/12/2014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pPr/>
              <a:t>10/12/2014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pPr/>
              <a:t>10/12/2014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pPr/>
              <a:t>10/12/2014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pPr/>
              <a:t>10/12/2014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pPr/>
              <a:t>10/12/2014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pPr/>
              <a:t>10/12/2014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pPr/>
              <a:t>10/12/2014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pPr/>
              <a:t>10/12/2014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221, Diciembre 09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Contrapartida 1071 a 1078 - Registro contable 220 - Boletín Tributario 7 - Vademécum 12.</a:t>
            </a:r>
            <a:endParaRPr lang="es-ES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</a:t>
            </a:r>
            <a:r>
              <a:rPr lang="es-CO" sz="1800" smtClean="0"/>
              <a:t>culminó la </a:t>
            </a:r>
            <a:r>
              <a:rPr lang="es-CO" sz="1800" dirty="0" smtClean="0"/>
              <a:t>aplicación </a:t>
            </a:r>
            <a:r>
              <a:rPr lang="es-CO" sz="1800" dirty="0"/>
              <a:t>de </a:t>
            </a:r>
            <a:r>
              <a:rPr lang="es-CO" sz="1800" dirty="0" smtClean="0"/>
              <a:t>exámenes </a:t>
            </a:r>
            <a:r>
              <a:rPr lang="es-CO" sz="1800" dirty="0"/>
              <a:t>finales y </a:t>
            </a:r>
            <a:r>
              <a:rPr lang="es-CO" sz="1800" dirty="0" smtClean="0"/>
              <a:t>del </a:t>
            </a:r>
            <a:r>
              <a:rPr lang="es-CO" sz="1800" dirty="0"/>
              <a:t>reporte de notas del periodo 2014-3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90687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</a:t>
            </a:r>
            <a:r>
              <a:rPr lang="es-CO" sz="1800" dirty="0" smtClean="0"/>
              <a:t>dio inicio del </a:t>
            </a:r>
            <a:r>
              <a:rPr lang="es-CO" sz="1800" dirty="0"/>
              <a:t>ciclo de novenas a cargo de las diferentes áreas de la Facultad de Ciencias Económicas y Administrativas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viernes 5 de diciembre </a:t>
            </a:r>
            <a:r>
              <a:rPr lang="es-CO" sz="1800" smtClean="0"/>
              <a:t>se celebró la </a:t>
            </a:r>
            <a:r>
              <a:rPr lang="es-CO" sz="1800" dirty="0"/>
              <a:t>fiesta de cierre de fin de año de la Facultad de Ciencias Económicas </a:t>
            </a:r>
            <a:r>
              <a:rPr lang="es-CO" sz="1800"/>
              <a:t>y </a:t>
            </a:r>
            <a:r>
              <a:rPr lang="es-CO" sz="1800" smtClean="0"/>
              <a:t>Administrativas.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27686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7820</TotalTime>
  <Words>93</Words>
  <Application>Microsoft Office PowerPoint</Application>
  <PresentationFormat>Presentación en pantalla (4:3)</PresentationFormat>
  <Paragraphs>11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Viajes</vt:lpstr>
      <vt:lpstr>Registro contable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2152</cp:revision>
  <dcterms:created xsi:type="dcterms:W3CDTF">2010-02-05T13:43:46Z</dcterms:created>
  <dcterms:modified xsi:type="dcterms:W3CDTF">2014-12-10T14:27:07Z</dcterms:modified>
</cp:coreProperties>
</file>